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 id="2147483699" r:id="rId7"/>
    <p:sldMasterId id="214748370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Lst>
  <p:sldSz cy="5143500" cx="9144000"/>
  <p:notesSz cx="6858000" cy="9144000"/>
  <p:embeddedFontLst>
    <p:embeddedFont>
      <p:font typeface="Roboto"/>
      <p:regular r:id="rId99"/>
      <p:bold r:id="rId100"/>
      <p:italic r:id="rId101"/>
      <p:boldItalic r:id="rId102"/>
    </p:embeddedFont>
    <p:embeddedFont>
      <p:font typeface="Arial Narrow"/>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000000"/>
          </p15:clr>
        </p15:guide>
        <p15:guide id="2" pos="235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866F7E-4FA7-4D89-B317-C85B4D2C7404}">
  <a:tblStyle styleId="{BA866F7E-4FA7-4D89-B317-C85B4D2C740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3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6" Type="http://schemas.openxmlformats.org/officeDocument/2006/relationships/font" Target="fonts/ArialNarrow-boldItalic.fntdata"/><Relationship Id="rId105" Type="http://schemas.openxmlformats.org/officeDocument/2006/relationships/font" Target="fonts/ArialNarrow-italic.fntdata"/><Relationship Id="rId104" Type="http://schemas.openxmlformats.org/officeDocument/2006/relationships/font" Target="fonts/ArialNarrow-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ArialNarrow-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font" Target="fonts/Roboto-regular.fntdata"/><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9d74517c2b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9d74517c2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85d58ea41a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85d58ea41a_0_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85d58ea41a_0_2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85d58ea41a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85d58ea41a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85d58ea41a_0_3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85d58ea41a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85d58ea41a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85d58ea41a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85d58ea41a_0_3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85d58ea41a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85d58ea41a_0_3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85d58ea41a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85d58ea41a_0_4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85d58ea41a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5d58ea41a_0_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85d58ea41a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85d58ea41a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g85d58ea41a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85d58ea41a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g85d58ea41a_0_4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85d58ea41a_0_4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85d58ea41a_0_4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85d58ea41a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85d58ea41a_0_4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g85d58ea41a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85d58ea41a_0_4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g85d58ea41a_0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5d58ea41a_0_4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g85d58ea41a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85d58ea41a_0_5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g85d58ea41a_0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1cd752678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d1cd752678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5d58ea41a_0_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g85d58ea41a_0_6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g85d58ea41a_0_6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85d58ea41a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g85d58ea41a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5d58ea41a_0_7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2" name="Google Shape;1222;g85d58ea41a_0_7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5d58ea41a_0_9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g85d58ea41a_0_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5d58ea41a_0_9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85d58ea41a_0_9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85d58ea41a_0_9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85d58ea41a_0_10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85d58ea41a_0_10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5d58ea41a_0_10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g85d58ea41a_0_1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85d58ea41a_0_10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g85d58ea41a_0_10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85d58ea41a_0_1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85d58ea41a_0_15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g85d58ea41a_0_15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85d58ea41a_0_15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g85d58ea41a_0_1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85d58ea41a_0_1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85d58ea41a_0_1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85d58ea41a_0_1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g85d58ea41a_0_19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g85d58ea41a_0_19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85d58ea41a_0_19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g85d58ea41a_0_19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85d58ea41a_0_20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g85d58ea41a_0_2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85d58ea41a_0_2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1" name="Google Shape;1691;g85d58ea41a_0_2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85d58ea41a_0_2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7" name="Google Shape;1787;g85d58ea41a_0_2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85d58ea41a_0_23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3" name="Google Shape;1813;g85d58ea41a_0_2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d1cd752678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gd1cd752678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d1cd752678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gd1cd752678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d1cd752678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gd1cd752678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d1cd752678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1" name="Google Shape;1851;gd1cd752678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d1cd752678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8" name="Google Shape;1858;gd1cd75267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d1cd752678_0_288: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5" name="Google Shape;1865;gd1cd752678_0_288: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d1cd752678_0_295: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3" name="Google Shape;1873;gd1cd752678_0_295: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d1cd752678_0_301: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0" name="Google Shape;1880;gd1cd752678_0_301: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d1cd752678_0_457: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7" name="Google Shape;1887;gd1cd752678_0_457: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d1cd752678_0_464: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5" name="Google Shape;1895;gd1cd752678_0_464: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d1cd752678_0_470: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2" name="Google Shape;1902;gd1cd752678_0_470: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d1cd752678_0_551: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gd1cd752678_0_551: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d1cd752678_0_557: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6" name="Google Shape;1916;gd1cd752678_0_557: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d1cd752678_0_563: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gd1cd752678_0_563: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d1cd752678_0_569: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0" name="Google Shape;1930;gd1cd752678_0_569: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d1cd752678_0_575:notes"/>
          <p:cNvSpPr txBox="1"/>
          <p:nvPr>
            <p:ph idx="1" type="body"/>
          </p:nvPr>
        </p:nvSpPr>
        <p:spPr>
          <a:xfrm>
            <a:off x="685482" y="4343150"/>
            <a:ext cx="5487300" cy="411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gd1cd752678_0_575:notes"/>
          <p:cNvSpPr/>
          <p:nvPr>
            <p:ph idx="2" type="sldImg"/>
          </p:nvPr>
        </p:nvSpPr>
        <p:spPr>
          <a:xfrm>
            <a:off x="202771" y="686138"/>
            <a:ext cx="6452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110da680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4" name="Google Shape;1944;g1110da680a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5" name="Google Shape;1945;g1110da680a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1110da680a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1110da680aa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5" name="Google Shape;1955;g1110da680aa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110da680a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110da680aa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3" name="Google Shape;1963;g1110da680aa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110da680a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110da680aa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1" name="Google Shape;1971;g1110da680aa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1110da680a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1110da680aa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9" name="Google Shape;1979;g1110da680aa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1110da680a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1110da680aa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7" name="Google Shape;1987;g1110da680aa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110da680a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110da680aa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5" name="Google Shape;1995;g1110da680aa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1110da680aa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2" name="Google Shape;2002;g1110da680aa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1110da680aa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1110da680aa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6" name="Google Shape;2016;g1110da680aa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110da680aa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1110da680a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4" name="Google Shape;2024;g1110da680aa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110da680aa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1110da680aa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g1110da680aa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1110da680aa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1110da680aa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0" name="Google Shape;2040;g1110da680aa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110da680aa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110da680aa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8" name="Google Shape;2048;g1110da680aa_0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110da680a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110da680aa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110da680a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110da680aa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2" name="Shape 9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6"/>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6" name="Google Shape;96;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1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18"/>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8" name="Google Shape;108;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1" name="Shape 111"/>
        <p:cNvGrpSpPr/>
        <p:nvPr/>
      </p:nvGrpSpPr>
      <p:grpSpPr>
        <a:xfrm>
          <a:off x="0" y="0"/>
          <a:ext cx="0" cy="0"/>
          <a:chOff x="0" y="0"/>
          <a:chExt cx="0" cy="0"/>
        </a:xfrm>
      </p:grpSpPr>
      <p:sp>
        <p:nvSpPr>
          <p:cNvPr id="112" name="Google Shape;112;p1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9"/>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4" name="Google Shape;114;p19"/>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5" name="Google Shape;115;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8" name="Shape 118"/>
        <p:cNvGrpSpPr/>
        <p:nvPr/>
      </p:nvGrpSpPr>
      <p:grpSpPr>
        <a:xfrm>
          <a:off x="0" y="0"/>
          <a:ext cx="0" cy="0"/>
          <a:chOff x="0" y="0"/>
          <a:chExt cx="0" cy="0"/>
        </a:xfrm>
      </p:grpSpPr>
      <p:sp>
        <p:nvSpPr>
          <p:cNvPr id="119" name="Google Shape;119;p2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0"/>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1" name="Google Shape;121;p20"/>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2" name="Google Shape;122;p20"/>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3" name="Google Shape;123;p20"/>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4" name="Google Shape;124;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2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23"/>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3"/>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9" name="Google Shape;139;p23"/>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 name="Shape 143"/>
        <p:cNvGrpSpPr/>
        <p:nvPr/>
      </p:nvGrpSpPr>
      <p:grpSpPr>
        <a:xfrm>
          <a:off x="0" y="0"/>
          <a:ext cx="0" cy="0"/>
          <a:chOff x="0" y="0"/>
          <a:chExt cx="0" cy="0"/>
        </a:xfrm>
      </p:grpSpPr>
      <p:sp>
        <p:nvSpPr>
          <p:cNvPr id="144" name="Google Shape;144;p24"/>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4"/>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6" name="Google Shape;146;p24"/>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7" name="Google Shape;147;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2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5"/>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 name="Google Shape;153;p2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6" name="Shape 156"/>
        <p:cNvGrpSpPr/>
        <p:nvPr/>
      </p:nvGrpSpPr>
      <p:grpSpPr>
        <a:xfrm>
          <a:off x="0" y="0"/>
          <a:ext cx="0" cy="0"/>
          <a:chOff x="0" y="0"/>
          <a:chExt cx="0" cy="0"/>
        </a:xfrm>
      </p:grpSpPr>
      <p:sp>
        <p:nvSpPr>
          <p:cNvPr id="157" name="Google Shape;157;p26"/>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6"/>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9" name="Google Shape;159;p2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65" name="Google Shape;165;p2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72" name="Shape 17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 name="Shape 173"/>
        <p:cNvGrpSpPr/>
        <p:nvPr/>
      </p:nvGrpSpPr>
      <p:grpSpPr>
        <a:xfrm>
          <a:off x="0" y="0"/>
          <a:ext cx="0" cy="0"/>
          <a:chOff x="0" y="0"/>
          <a:chExt cx="0" cy="0"/>
        </a:xfrm>
      </p:grpSpPr>
      <p:sp>
        <p:nvSpPr>
          <p:cNvPr id="174" name="Google Shape;174;p3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3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6" name="Google Shape;176;p3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9" name="Shape 179"/>
        <p:cNvGrpSpPr/>
        <p:nvPr/>
      </p:nvGrpSpPr>
      <p:grpSpPr>
        <a:xfrm>
          <a:off x="0" y="0"/>
          <a:ext cx="0" cy="0"/>
          <a:chOff x="0" y="0"/>
          <a:chExt cx="0" cy="0"/>
        </a:xfrm>
      </p:grpSpPr>
      <p:sp>
        <p:nvSpPr>
          <p:cNvPr id="180" name="Google Shape;180;p3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 name="Google Shape;182;p3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3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5" name="Shape 185"/>
        <p:cNvGrpSpPr/>
        <p:nvPr/>
      </p:nvGrpSpPr>
      <p:grpSpPr>
        <a:xfrm>
          <a:off x="0" y="0"/>
          <a:ext cx="0" cy="0"/>
          <a:chOff x="0" y="0"/>
          <a:chExt cx="0" cy="0"/>
        </a:xfrm>
      </p:grpSpPr>
      <p:sp>
        <p:nvSpPr>
          <p:cNvPr id="186" name="Google Shape;186;p32"/>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32"/>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8" name="Google Shape;188;p3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1" name="Shape 191"/>
        <p:cNvGrpSpPr/>
        <p:nvPr/>
      </p:nvGrpSpPr>
      <p:grpSpPr>
        <a:xfrm>
          <a:off x="0" y="0"/>
          <a:ext cx="0" cy="0"/>
          <a:chOff x="0" y="0"/>
          <a:chExt cx="0" cy="0"/>
        </a:xfrm>
      </p:grpSpPr>
      <p:sp>
        <p:nvSpPr>
          <p:cNvPr id="192" name="Google Shape;192;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3"/>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4" name="Google Shape;194;p33"/>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5" name="Google Shape;195;p3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4"/>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01" name="Google Shape;201;p34"/>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2" name="Google Shape;202;p34"/>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03" name="Google Shape;203;p34"/>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4" name="Google Shape;204;p3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7" name="Shape 207"/>
        <p:cNvGrpSpPr/>
        <p:nvPr/>
      </p:nvGrpSpPr>
      <p:grpSpPr>
        <a:xfrm>
          <a:off x="0" y="0"/>
          <a:ext cx="0" cy="0"/>
          <a:chOff x="0" y="0"/>
          <a:chExt cx="0" cy="0"/>
        </a:xfrm>
      </p:grpSpPr>
      <p:sp>
        <p:nvSpPr>
          <p:cNvPr id="208" name="Google Shape;208;p3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3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3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p3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6" name="Shape 216"/>
        <p:cNvGrpSpPr/>
        <p:nvPr/>
      </p:nvGrpSpPr>
      <p:grpSpPr>
        <a:xfrm>
          <a:off x="0" y="0"/>
          <a:ext cx="0" cy="0"/>
          <a:chOff x="0" y="0"/>
          <a:chExt cx="0" cy="0"/>
        </a:xfrm>
      </p:grpSpPr>
      <p:sp>
        <p:nvSpPr>
          <p:cNvPr id="217" name="Google Shape;217;p37"/>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7"/>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19" name="Google Shape;219;p37"/>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20" name="Google Shape;220;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3" name="Shape 223"/>
        <p:cNvGrpSpPr/>
        <p:nvPr/>
      </p:nvGrpSpPr>
      <p:grpSpPr>
        <a:xfrm>
          <a:off x="0" y="0"/>
          <a:ext cx="0" cy="0"/>
          <a:chOff x="0" y="0"/>
          <a:chExt cx="0" cy="0"/>
        </a:xfrm>
      </p:grpSpPr>
      <p:sp>
        <p:nvSpPr>
          <p:cNvPr id="224" name="Google Shape;224;p38"/>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8"/>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26" name="Google Shape;226;p38"/>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27" name="Google Shape;227;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0" name="Shape 230"/>
        <p:cNvGrpSpPr/>
        <p:nvPr/>
      </p:nvGrpSpPr>
      <p:grpSpPr>
        <a:xfrm>
          <a:off x="0" y="0"/>
          <a:ext cx="0" cy="0"/>
          <a:chOff x="0" y="0"/>
          <a:chExt cx="0" cy="0"/>
        </a:xfrm>
      </p:grpSpPr>
      <p:sp>
        <p:nvSpPr>
          <p:cNvPr id="231" name="Google Shape;231;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39"/>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3" name="Google Shape;233;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6" name="Shape 236"/>
        <p:cNvGrpSpPr/>
        <p:nvPr/>
      </p:nvGrpSpPr>
      <p:grpSpPr>
        <a:xfrm>
          <a:off x="0" y="0"/>
          <a:ext cx="0" cy="0"/>
          <a:chOff x="0" y="0"/>
          <a:chExt cx="0" cy="0"/>
        </a:xfrm>
      </p:grpSpPr>
      <p:sp>
        <p:nvSpPr>
          <p:cNvPr id="237" name="Google Shape;237;p40"/>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40"/>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9" name="Google Shape;239;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49" name="Shape 24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0" name="Shape 250"/>
        <p:cNvGrpSpPr/>
        <p:nvPr/>
      </p:nvGrpSpPr>
      <p:grpSpPr>
        <a:xfrm>
          <a:off x="0" y="0"/>
          <a:ext cx="0" cy="0"/>
          <a:chOff x="0" y="0"/>
          <a:chExt cx="0" cy="0"/>
        </a:xfrm>
      </p:grpSpPr>
      <p:sp>
        <p:nvSpPr>
          <p:cNvPr id="251" name="Google Shape;251;p4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4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3" name="Google Shape;253;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 name="Google Shape;31;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6" name="Shape 256"/>
        <p:cNvGrpSpPr/>
        <p:nvPr/>
      </p:nvGrpSpPr>
      <p:grpSpPr>
        <a:xfrm>
          <a:off x="0" y="0"/>
          <a:ext cx="0" cy="0"/>
          <a:chOff x="0" y="0"/>
          <a:chExt cx="0" cy="0"/>
        </a:xfrm>
      </p:grpSpPr>
      <p:sp>
        <p:nvSpPr>
          <p:cNvPr id="257" name="Google Shape;257;p4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9" name="Google Shape;259;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2" name="Shape 262"/>
        <p:cNvGrpSpPr/>
        <p:nvPr/>
      </p:nvGrpSpPr>
      <p:grpSpPr>
        <a:xfrm>
          <a:off x="0" y="0"/>
          <a:ext cx="0" cy="0"/>
          <a:chOff x="0" y="0"/>
          <a:chExt cx="0" cy="0"/>
        </a:xfrm>
      </p:grpSpPr>
      <p:sp>
        <p:nvSpPr>
          <p:cNvPr id="263" name="Google Shape;263;p45"/>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5" name="Google Shape;265;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 name="Shape 268"/>
        <p:cNvGrpSpPr/>
        <p:nvPr/>
      </p:nvGrpSpPr>
      <p:grpSpPr>
        <a:xfrm>
          <a:off x="0" y="0"/>
          <a:ext cx="0" cy="0"/>
          <a:chOff x="0" y="0"/>
          <a:chExt cx="0" cy="0"/>
        </a:xfrm>
      </p:grpSpPr>
      <p:sp>
        <p:nvSpPr>
          <p:cNvPr id="269" name="Google Shape;269;p4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6"/>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1" name="Google Shape;271;p46"/>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2" name="Google Shape;272;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5" name="Shape 275"/>
        <p:cNvGrpSpPr/>
        <p:nvPr/>
      </p:nvGrpSpPr>
      <p:grpSpPr>
        <a:xfrm>
          <a:off x="0" y="0"/>
          <a:ext cx="0" cy="0"/>
          <a:chOff x="0" y="0"/>
          <a:chExt cx="0" cy="0"/>
        </a:xfrm>
      </p:grpSpPr>
      <p:sp>
        <p:nvSpPr>
          <p:cNvPr id="276" name="Google Shape;276;p4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4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8" name="Google Shape;278;p4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79" name="Google Shape;279;p47"/>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0" name="Google Shape;280;p47"/>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1" name="Google Shape;281;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 name="Shape 284"/>
        <p:cNvGrpSpPr/>
        <p:nvPr/>
      </p:nvGrpSpPr>
      <p:grpSpPr>
        <a:xfrm>
          <a:off x="0" y="0"/>
          <a:ext cx="0" cy="0"/>
          <a:chOff x="0" y="0"/>
          <a:chExt cx="0" cy="0"/>
        </a:xfrm>
      </p:grpSpPr>
      <p:sp>
        <p:nvSpPr>
          <p:cNvPr id="285" name="Google Shape;285;p4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
        <p:nvSpPr>
          <p:cNvPr id="290" name="Google Shape;290;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3" name="Shape 293"/>
        <p:cNvGrpSpPr/>
        <p:nvPr/>
      </p:nvGrpSpPr>
      <p:grpSpPr>
        <a:xfrm>
          <a:off x="0" y="0"/>
          <a:ext cx="0" cy="0"/>
          <a:chOff x="0" y="0"/>
          <a:chExt cx="0" cy="0"/>
        </a:xfrm>
      </p:grpSpPr>
      <p:sp>
        <p:nvSpPr>
          <p:cNvPr id="294" name="Google Shape;294;p50"/>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50"/>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96" name="Google Shape;296;p50"/>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7" name="Google Shape;297;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00" name="Shape 300"/>
        <p:cNvGrpSpPr/>
        <p:nvPr/>
      </p:nvGrpSpPr>
      <p:grpSpPr>
        <a:xfrm>
          <a:off x="0" y="0"/>
          <a:ext cx="0" cy="0"/>
          <a:chOff x="0" y="0"/>
          <a:chExt cx="0" cy="0"/>
        </a:xfrm>
      </p:grpSpPr>
      <p:sp>
        <p:nvSpPr>
          <p:cNvPr id="301" name="Google Shape;301;p5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5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03" name="Google Shape;303;p5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4" name="Google Shape;304;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7" name="Shape 307"/>
        <p:cNvGrpSpPr/>
        <p:nvPr/>
      </p:nvGrpSpPr>
      <p:grpSpPr>
        <a:xfrm>
          <a:off x="0" y="0"/>
          <a:ext cx="0" cy="0"/>
          <a:chOff x="0" y="0"/>
          <a:chExt cx="0" cy="0"/>
        </a:xfrm>
      </p:grpSpPr>
      <p:sp>
        <p:nvSpPr>
          <p:cNvPr id="308" name="Google Shape;308;p5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52"/>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0" name="Google Shape;310;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 name="Shape 313"/>
        <p:cNvGrpSpPr/>
        <p:nvPr/>
      </p:nvGrpSpPr>
      <p:grpSpPr>
        <a:xfrm>
          <a:off x="0" y="0"/>
          <a:ext cx="0" cy="0"/>
          <a:chOff x="0" y="0"/>
          <a:chExt cx="0" cy="0"/>
        </a:xfrm>
      </p:grpSpPr>
      <p:sp>
        <p:nvSpPr>
          <p:cNvPr id="314" name="Google Shape;314;p53"/>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53"/>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6" name="Google Shape;316;p5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5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5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latin typeface="Calibri"/>
                <a:ea typeface="Calibri"/>
                <a:cs typeface="Calibri"/>
                <a:sym typeface="Calibri"/>
              </a:defRPr>
            </a:lvl1pPr>
            <a:lvl2pPr indent="0" lvl="1" marL="0" algn="r">
              <a:spcBef>
                <a:spcPts val="0"/>
              </a:spcBef>
              <a:buNone/>
              <a:defRPr>
                <a:solidFill>
                  <a:srgbClr val="888888"/>
                </a:solidFill>
                <a:latin typeface="Calibri"/>
                <a:ea typeface="Calibri"/>
                <a:cs typeface="Calibri"/>
                <a:sym typeface="Calibri"/>
              </a:defRPr>
            </a:lvl2pPr>
            <a:lvl3pPr indent="0" lvl="2" marL="0" algn="r">
              <a:spcBef>
                <a:spcPts val="0"/>
              </a:spcBef>
              <a:buNone/>
              <a:defRPr>
                <a:solidFill>
                  <a:srgbClr val="888888"/>
                </a:solidFill>
                <a:latin typeface="Calibri"/>
                <a:ea typeface="Calibri"/>
                <a:cs typeface="Calibri"/>
                <a:sym typeface="Calibri"/>
              </a:defRPr>
            </a:lvl3pPr>
            <a:lvl4pPr indent="0" lvl="3" marL="0" algn="r">
              <a:spcBef>
                <a:spcPts val="0"/>
              </a:spcBef>
              <a:buNone/>
              <a:defRPr>
                <a:solidFill>
                  <a:srgbClr val="888888"/>
                </a:solidFill>
                <a:latin typeface="Calibri"/>
                <a:ea typeface="Calibri"/>
                <a:cs typeface="Calibri"/>
                <a:sym typeface="Calibri"/>
              </a:defRPr>
            </a:lvl4pPr>
            <a:lvl5pPr indent="0" lvl="4" marL="0" algn="r">
              <a:spcBef>
                <a:spcPts val="0"/>
              </a:spcBef>
              <a:buNone/>
              <a:defRPr>
                <a:solidFill>
                  <a:srgbClr val="888888"/>
                </a:solidFill>
                <a:latin typeface="Calibri"/>
                <a:ea typeface="Calibri"/>
                <a:cs typeface="Calibri"/>
                <a:sym typeface="Calibri"/>
              </a:defRPr>
            </a:lvl5pPr>
            <a:lvl6pPr indent="0" lvl="5" marL="0" algn="r">
              <a:spcBef>
                <a:spcPts val="0"/>
              </a:spcBef>
              <a:buNone/>
              <a:defRPr>
                <a:solidFill>
                  <a:srgbClr val="888888"/>
                </a:solidFill>
                <a:latin typeface="Calibri"/>
                <a:ea typeface="Calibri"/>
                <a:cs typeface="Calibri"/>
                <a:sym typeface="Calibri"/>
              </a:defRPr>
            </a:lvl6pPr>
            <a:lvl7pPr indent="0" lvl="6" marL="0" algn="r">
              <a:spcBef>
                <a:spcPts val="0"/>
              </a:spcBef>
              <a:buNone/>
              <a:defRPr>
                <a:solidFill>
                  <a:srgbClr val="888888"/>
                </a:solidFill>
                <a:latin typeface="Calibri"/>
                <a:ea typeface="Calibri"/>
                <a:cs typeface="Calibri"/>
                <a:sym typeface="Calibri"/>
              </a:defRPr>
            </a:lvl7pPr>
            <a:lvl8pPr indent="0" lvl="7" marL="0" algn="r">
              <a:spcBef>
                <a:spcPts val="0"/>
              </a:spcBef>
              <a:buNone/>
              <a:defRPr>
                <a:solidFill>
                  <a:srgbClr val="888888"/>
                </a:solidFill>
                <a:latin typeface="Calibri"/>
                <a:ea typeface="Calibri"/>
                <a:cs typeface="Calibri"/>
                <a:sym typeface="Calibri"/>
              </a:defRPr>
            </a:lvl8pPr>
            <a:lvl9pPr indent="0" lvl="8" marL="0" algn="r">
              <a:spcBef>
                <a:spcPts val="0"/>
              </a:spcBef>
              <a:buNone/>
              <a:defRPr>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7"/>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6" name="Google Shape;46;p7"/>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2" name="Google Shape;62;p10"/>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5.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1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Google Shape;88;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nvSpPr>
        <p:spPr>
          <a:xfrm>
            <a:off x="8448353" y="4932892"/>
            <a:ext cx="76655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Andrew Ng</a:t>
            </a:r>
            <a:endParaRPr sz="10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 name="Google Shape;168;p2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 name="Google Shape;169;p2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0" name="Google Shape;170;p2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1" name="Google Shape;171;p2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4" name="Google Shape;244;p4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6" name="Google Shape;246;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7" name="Google Shape;247;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41"/>
          <p:cNvSpPr txBox="1"/>
          <p:nvPr/>
        </p:nvSpPr>
        <p:spPr>
          <a:xfrm>
            <a:off x="8448353" y="4932892"/>
            <a:ext cx="76655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Andrew Ng</a:t>
            </a:r>
            <a:endParaRPr sz="10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31.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12.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12.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2.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4.png"/><Relationship Id="rId12"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43.png"/><Relationship Id="rId8"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55.png"/><Relationship Id="rId7" Type="http://schemas.openxmlformats.org/officeDocument/2006/relationships/hyperlink" Target="https://ru.wikipedia.org/wiki/%D0%9C%D0%B5%D1%82%D0%BE%D0%B4_%D1%81%D0%BE%D0%BF%D1%80%D1%8F%D0%B6%D1%91%D0%BD%D0%BD%D1%8B%D1%85_%D0%B3%D1%80%D0%B0%D0%B4%D0%B8%D0%B5%D0%BD%D1%82%D0%BE%D0%B2" TargetMode="External"/><Relationship Id="rId8" Type="http://schemas.openxmlformats.org/officeDocument/2006/relationships/hyperlink" Target="https://ru.wikipedia.org/wiki/%D0%90%D0%BB%D0%B3%D0%BE%D1%80%D0%B8%D1%82%D0%BC_%D0%91%D1%80%D0%BE%D0%B9%D0%B4%D0%B5%D0%BD%D0%B0_%E2%80%94_%D0%A4%D0%BB%D0%B5%D1%82%D1%87%D0%B5%D1%80%D0%B0_%E2%80%94_%D0%93%D0%BE%D0%BB%D1%8C%D0%B4%D1%84%D0%B0%D1%80%D0%B1%D0%B0_%E2%80%94_%D0%A8%D0%B0%D0%BD%D0%BD%D0%B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46.png"/><Relationship Id="rId7"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74.png"/><Relationship Id="rId12"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5.png"/><Relationship Id="rId9"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66.png"/><Relationship Id="rId8"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9.png"/><Relationship Id="rId7" Type="http://schemas.openxmlformats.org/officeDocument/2006/relationships/image" Target="../media/image78.png"/></Relationships>
</file>

<file path=ppt/slides/_rels/slide31.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2.png"/><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84.png"/><Relationship Id="rId5" Type="http://schemas.openxmlformats.org/officeDocument/2006/relationships/image" Target="../media/image71.png"/><Relationship Id="rId6" Type="http://schemas.openxmlformats.org/officeDocument/2006/relationships/image" Target="../media/image81.png"/><Relationship Id="rId7" Type="http://schemas.openxmlformats.org/officeDocument/2006/relationships/image" Target="../media/image85.png"/><Relationship Id="rId8"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95.png"/><Relationship Id="rId9" Type="http://schemas.openxmlformats.org/officeDocument/2006/relationships/image" Target="../media/image86.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87.png"/><Relationship Id="rId8"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4.png"/><Relationship Id="rId4"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3.png"/><Relationship Id="rId4" Type="http://schemas.openxmlformats.org/officeDocument/2006/relationships/image" Target="../media/image97.png"/><Relationship Id="rId5" Type="http://schemas.openxmlformats.org/officeDocument/2006/relationships/image" Target="../media/image101.png"/><Relationship Id="rId6" Type="http://schemas.openxmlformats.org/officeDocument/2006/relationships/image" Target="../media/image1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00.png"/><Relationship Id="rId4" Type="http://schemas.openxmlformats.org/officeDocument/2006/relationships/image" Target="../media/image98.png"/><Relationship Id="rId5" Type="http://schemas.openxmlformats.org/officeDocument/2006/relationships/image" Target="../media/image104.png"/><Relationship Id="rId6" Type="http://schemas.openxmlformats.org/officeDocument/2006/relationships/image" Target="../media/image107.png"/><Relationship Id="rId7"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06.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9.png"/><Relationship Id="rId6" Type="http://schemas.openxmlformats.org/officeDocument/2006/relationships/image" Target="../media/image108.png"/><Relationship Id="rId7"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0.png"/><Relationship Id="rId4" Type="http://schemas.openxmlformats.org/officeDocument/2006/relationships/image" Target="../media/image116.png"/><Relationship Id="rId5" Type="http://schemas.openxmlformats.org/officeDocument/2006/relationships/image" Target="../media/image119.png"/><Relationship Id="rId6" Type="http://schemas.openxmlformats.org/officeDocument/2006/relationships/image" Target="../media/image117.png"/><Relationship Id="rId7" Type="http://schemas.openxmlformats.org/officeDocument/2006/relationships/image" Target="../media/image1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18.png"/><Relationship Id="rId4" Type="http://schemas.openxmlformats.org/officeDocument/2006/relationships/image" Target="../media/image125.png"/><Relationship Id="rId9" Type="http://schemas.openxmlformats.org/officeDocument/2006/relationships/image" Target="../media/image130.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2.png"/><Relationship Id="rId8" Type="http://schemas.openxmlformats.org/officeDocument/2006/relationships/image" Target="../media/image1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26.jpg"/><Relationship Id="rId4" Type="http://schemas.openxmlformats.org/officeDocument/2006/relationships/image" Target="../media/image1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7.png"/><Relationship Id="rId8" Type="http://schemas.openxmlformats.org/officeDocument/2006/relationships/image" Target="../media/image1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36.png"/><Relationship Id="rId4" Type="http://schemas.openxmlformats.org/officeDocument/2006/relationships/image" Target="../media/image134.png"/><Relationship Id="rId9" Type="http://schemas.openxmlformats.org/officeDocument/2006/relationships/image" Target="../media/image138.png"/><Relationship Id="rId5" Type="http://schemas.openxmlformats.org/officeDocument/2006/relationships/image" Target="../media/image141.png"/><Relationship Id="rId6" Type="http://schemas.openxmlformats.org/officeDocument/2006/relationships/image" Target="../media/image139.png"/><Relationship Id="rId7" Type="http://schemas.openxmlformats.org/officeDocument/2006/relationships/image" Target="../media/image143.png"/><Relationship Id="rId8" Type="http://schemas.openxmlformats.org/officeDocument/2006/relationships/image" Target="../media/image142.png"/></Relationships>
</file>

<file path=ppt/slides/_rels/slide49.xml.rels><?xml version="1.0" encoding="UTF-8" standalone="yes"?><Relationships xmlns="http://schemas.openxmlformats.org/package/2006/relationships"><Relationship Id="rId20" Type="http://schemas.openxmlformats.org/officeDocument/2006/relationships/image" Target="../media/image150.png"/><Relationship Id="rId11" Type="http://schemas.openxmlformats.org/officeDocument/2006/relationships/image" Target="../media/image151.png"/><Relationship Id="rId22" Type="http://schemas.openxmlformats.org/officeDocument/2006/relationships/image" Target="../media/image176.png"/><Relationship Id="rId10" Type="http://schemas.openxmlformats.org/officeDocument/2006/relationships/image" Target="../media/image154.png"/><Relationship Id="rId21" Type="http://schemas.openxmlformats.org/officeDocument/2006/relationships/image" Target="../media/image158.png"/><Relationship Id="rId13" Type="http://schemas.openxmlformats.org/officeDocument/2006/relationships/image" Target="../media/image153.png"/><Relationship Id="rId12" Type="http://schemas.openxmlformats.org/officeDocument/2006/relationships/image" Target="../media/image147.png"/><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40.png"/><Relationship Id="rId4" Type="http://schemas.openxmlformats.org/officeDocument/2006/relationships/image" Target="../media/image144.png"/><Relationship Id="rId9" Type="http://schemas.openxmlformats.org/officeDocument/2006/relationships/image" Target="../media/image161.png"/><Relationship Id="rId15" Type="http://schemas.openxmlformats.org/officeDocument/2006/relationships/image" Target="../media/image160.png"/><Relationship Id="rId14" Type="http://schemas.openxmlformats.org/officeDocument/2006/relationships/image" Target="../media/image149.png"/><Relationship Id="rId17" Type="http://schemas.openxmlformats.org/officeDocument/2006/relationships/image" Target="../media/image165.png"/><Relationship Id="rId16" Type="http://schemas.openxmlformats.org/officeDocument/2006/relationships/image" Target="../media/image159.png"/><Relationship Id="rId5" Type="http://schemas.openxmlformats.org/officeDocument/2006/relationships/image" Target="../media/image145.png"/><Relationship Id="rId19" Type="http://schemas.openxmlformats.org/officeDocument/2006/relationships/image" Target="../media/image155.png"/><Relationship Id="rId6" Type="http://schemas.openxmlformats.org/officeDocument/2006/relationships/image" Target="../media/image148.png"/><Relationship Id="rId18" Type="http://schemas.openxmlformats.org/officeDocument/2006/relationships/image" Target="../media/image157.png"/><Relationship Id="rId7" Type="http://schemas.openxmlformats.org/officeDocument/2006/relationships/image" Target="../media/image146.png"/><Relationship Id="rId8" Type="http://schemas.openxmlformats.org/officeDocument/2006/relationships/image" Target="../media/image1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20.jpg"/></Relationships>
</file>

<file path=ppt/slides/_rels/slide51.xml.rels><?xml version="1.0" encoding="UTF-8" standalone="yes"?><Relationships xmlns="http://schemas.openxmlformats.org/package/2006/relationships"><Relationship Id="rId10" Type="http://schemas.openxmlformats.org/officeDocument/2006/relationships/image" Target="../media/image170.png"/><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62.jpg"/><Relationship Id="rId4" Type="http://schemas.openxmlformats.org/officeDocument/2006/relationships/image" Target="../media/image172.png"/><Relationship Id="rId9" Type="http://schemas.openxmlformats.org/officeDocument/2006/relationships/image" Target="../media/image168.png"/><Relationship Id="rId5" Type="http://schemas.openxmlformats.org/officeDocument/2006/relationships/image" Target="../media/image167.png"/><Relationship Id="rId6" Type="http://schemas.openxmlformats.org/officeDocument/2006/relationships/image" Target="../media/image166.jpg"/><Relationship Id="rId7" Type="http://schemas.openxmlformats.org/officeDocument/2006/relationships/image" Target="../media/image164.png"/><Relationship Id="rId8" Type="http://schemas.openxmlformats.org/officeDocument/2006/relationships/image" Target="../media/image163.png"/></Relationships>
</file>

<file path=ppt/slides/_rels/slide52.xml.rels><?xml version="1.0" encoding="UTF-8" standalone="yes"?><Relationships xmlns="http://schemas.openxmlformats.org/package/2006/relationships"><Relationship Id="rId11" Type="http://schemas.openxmlformats.org/officeDocument/2006/relationships/image" Target="../media/image174.png"/><Relationship Id="rId10" Type="http://schemas.openxmlformats.org/officeDocument/2006/relationships/image" Target="../media/image173.png"/><Relationship Id="rId12" Type="http://schemas.openxmlformats.org/officeDocument/2006/relationships/image" Target="../media/image175.png"/><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79.png"/><Relationship Id="rId5" Type="http://schemas.openxmlformats.org/officeDocument/2006/relationships/image" Target="../media/image168.png"/><Relationship Id="rId6" Type="http://schemas.openxmlformats.org/officeDocument/2006/relationships/image" Target="../media/image170.png"/><Relationship Id="rId7" Type="http://schemas.openxmlformats.org/officeDocument/2006/relationships/image" Target="../media/image181.png"/><Relationship Id="rId8" Type="http://schemas.openxmlformats.org/officeDocument/2006/relationships/image" Target="../media/image1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6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82.png"/></Relationships>
</file>

<file path=ppt/slides/_rels/slide55.xml.rels><?xml version="1.0" encoding="UTF-8" standalone="yes"?><Relationships xmlns="http://schemas.openxmlformats.org/package/2006/relationships"><Relationship Id="rId11" Type="http://schemas.openxmlformats.org/officeDocument/2006/relationships/image" Target="../media/image193.png"/><Relationship Id="rId10" Type="http://schemas.openxmlformats.org/officeDocument/2006/relationships/image" Target="../media/image194.png"/><Relationship Id="rId13" Type="http://schemas.openxmlformats.org/officeDocument/2006/relationships/image" Target="../media/image191.png"/><Relationship Id="rId12" Type="http://schemas.openxmlformats.org/officeDocument/2006/relationships/image" Target="../media/image192.png"/><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86.png"/><Relationship Id="rId4" Type="http://schemas.openxmlformats.org/officeDocument/2006/relationships/image" Target="../media/image188.png"/><Relationship Id="rId9"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87.png"/><Relationship Id="rId7" Type="http://schemas.openxmlformats.org/officeDocument/2006/relationships/image" Target="../media/image185.png"/><Relationship Id="rId8" Type="http://schemas.openxmlformats.org/officeDocument/2006/relationships/image" Target="../media/image1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95.png"/><Relationship Id="rId4" Type="http://schemas.openxmlformats.org/officeDocument/2006/relationships/image" Target="../media/image199.png"/><Relationship Id="rId5" Type="http://schemas.openxmlformats.org/officeDocument/2006/relationships/image" Target="../media/image203.png"/><Relationship Id="rId6" Type="http://schemas.openxmlformats.org/officeDocument/2006/relationships/image" Target="../media/image197.png"/><Relationship Id="rId7" Type="http://schemas.openxmlformats.org/officeDocument/2006/relationships/image" Target="../media/image196.png"/><Relationship Id="rId8" Type="http://schemas.openxmlformats.org/officeDocument/2006/relationships/image" Target="../media/image198.png"/></Relationships>
</file>

<file path=ppt/slides/_rels/slide57.xml.rels><?xml version="1.0" encoding="UTF-8" standalone="yes"?><Relationships xmlns="http://schemas.openxmlformats.org/package/2006/relationships"><Relationship Id="rId11" Type="http://schemas.openxmlformats.org/officeDocument/2006/relationships/image" Target="../media/image210.png"/><Relationship Id="rId10" Type="http://schemas.openxmlformats.org/officeDocument/2006/relationships/image" Target="../media/image217.png"/><Relationship Id="rId13" Type="http://schemas.openxmlformats.org/officeDocument/2006/relationships/image" Target="../media/image207.png"/><Relationship Id="rId12" Type="http://schemas.openxmlformats.org/officeDocument/2006/relationships/image" Target="../media/image205.png"/><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04.png"/><Relationship Id="rId4" Type="http://schemas.openxmlformats.org/officeDocument/2006/relationships/image" Target="../media/image200.png"/><Relationship Id="rId9" Type="http://schemas.openxmlformats.org/officeDocument/2006/relationships/image" Target="../media/image213.png"/><Relationship Id="rId15" Type="http://schemas.openxmlformats.org/officeDocument/2006/relationships/image" Target="../media/image208.png"/><Relationship Id="rId14" Type="http://schemas.openxmlformats.org/officeDocument/2006/relationships/image" Target="../media/image215.png"/><Relationship Id="rId17" Type="http://schemas.openxmlformats.org/officeDocument/2006/relationships/image" Target="../media/image211.png"/><Relationship Id="rId16" Type="http://schemas.openxmlformats.org/officeDocument/2006/relationships/image" Target="../media/image214.png"/><Relationship Id="rId5" Type="http://schemas.openxmlformats.org/officeDocument/2006/relationships/image" Target="../media/image201.png"/><Relationship Id="rId6" Type="http://schemas.openxmlformats.org/officeDocument/2006/relationships/image" Target="../media/image206.png"/><Relationship Id="rId7" Type="http://schemas.openxmlformats.org/officeDocument/2006/relationships/image" Target="../media/image209.png"/><Relationship Id="rId8" Type="http://schemas.openxmlformats.org/officeDocument/2006/relationships/image" Target="../media/image2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12.png"/><Relationship Id="rId4" Type="http://schemas.openxmlformats.org/officeDocument/2006/relationships/image" Target="../media/image216.png"/><Relationship Id="rId9" Type="http://schemas.openxmlformats.org/officeDocument/2006/relationships/image" Target="../media/image231.png"/><Relationship Id="rId5" Type="http://schemas.openxmlformats.org/officeDocument/2006/relationships/image" Target="../media/image218.png"/><Relationship Id="rId6" Type="http://schemas.openxmlformats.org/officeDocument/2006/relationships/image" Target="../media/image217.png"/><Relationship Id="rId7" Type="http://schemas.openxmlformats.org/officeDocument/2006/relationships/image" Target="../media/image222.png"/><Relationship Id="rId8" Type="http://schemas.openxmlformats.org/officeDocument/2006/relationships/image" Target="../media/image2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2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2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219.png"/><Relationship Id="rId4" Type="http://schemas.openxmlformats.org/officeDocument/2006/relationships/image" Target="../media/image221.png"/><Relationship Id="rId5" Type="http://schemas.openxmlformats.org/officeDocument/2006/relationships/image" Target="../media/image2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2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2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2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2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2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238.png"/><Relationship Id="rId4" Type="http://schemas.openxmlformats.org/officeDocument/2006/relationships/image" Target="../media/image2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2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2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2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2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2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2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2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24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2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2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2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2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2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2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243.png"/><Relationship Id="rId4" Type="http://schemas.openxmlformats.org/officeDocument/2006/relationships/image" Target="../media/image2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2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2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image" Target="../media/image2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2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2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en-US" sz="4800">
                <a:solidFill>
                  <a:srgbClr val="3F3F3F"/>
                </a:solidFill>
                <a:latin typeface="Calibri"/>
                <a:ea typeface="Calibri"/>
                <a:cs typeface="Calibri"/>
                <a:sym typeface="Calibri"/>
              </a:rPr>
              <a:t>Логистическая регрессия</a:t>
            </a:r>
            <a:endParaRPr b="0" i="0" sz="4800" u="none" cap="none" strike="noStrike">
              <a:solidFill>
                <a:srgbClr val="3F3F3F"/>
              </a:solidFill>
              <a:latin typeface="Calibri"/>
              <a:ea typeface="Calibri"/>
              <a:cs typeface="Calibri"/>
              <a:sym typeface="Calibri"/>
            </a:endParaRPr>
          </a:p>
        </p:txBody>
      </p:sp>
      <p:cxnSp>
        <p:nvCxnSpPr>
          <p:cNvPr id="325" name="Google Shape;325;p54"/>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326" name="Google Shape;326;p54"/>
          <p:cNvSpPr txBox="1"/>
          <p:nvPr>
            <p:ph idx="4294967295" type="ctrTitle"/>
          </p:nvPr>
        </p:nvSpPr>
        <p:spPr>
          <a:xfrm>
            <a:off x="4210050" y="1962150"/>
            <a:ext cx="48768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6000"/>
              <a:buFont typeface="Calibri"/>
              <a:buNone/>
            </a:pPr>
            <a:r>
              <a:rPr lang="en-US" sz="5000">
                <a:solidFill>
                  <a:srgbClr val="3F3F3F"/>
                </a:solidFill>
              </a:rPr>
              <a:t>Классификация</a:t>
            </a:r>
            <a:endParaRPr b="0" i="0" sz="5000" u="none" cap="none" strike="noStrike">
              <a:solidFill>
                <a:srgbClr val="3F3F3F"/>
              </a:solidFill>
              <a:latin typeface="Calibri"/>
              <a:ea typeface="Calibri"/>
              <a:cs typeface="Calibri"/>
              <a:sym typeface="Calibri"/>
            </a:endParaRPr>
          </a:p>
        </p:txBody>
      </p:sp>
      <p:pic>
        <p:nvPicPr>
          <p:cNvPr descr="C:\Users\ang\Desktop\iStock_000012344803Large.jpg" id="327" name="Google Shape;327;p54"/>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328" name="Google Shape;328;p54"/>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nvSpPr>
        <p:spPr>
          <a:xfrm>
            <a:off x="2740184" y="2540924"/>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x</a:t>
            </a:r>
            <a:r>
              <a:rPr baseline="-25000" lang="en-US" sz="2000">
                <a:solidFill>
                  <a:srgbClr val="000000"/>
                </a:solidFill>
                <a:latin typeface="Calibri"/>
                <a:ea typeface="Calibri"/>
                <a:cs typeface="Calibri"/>
                <a:sym typeface="Calibri"/>
              </a:rPr>
              <a:t>1</a:t>
            </a:r>
            <a:endParaRPr baseline="-25000" sz="2000">
              <a:solidFill>
                <a:srgbClr val="000000"/>
              </a:solidFill>
              <a:latin typeface="Calibri"/>
              <a:ea typeface="Calibri"/>
              <a:cs typeface="Calibri"/>
              <a:sym typeface="Calibri"/>
            </a:endParaRPr>
          </a:p>
        </p:txBody>
      </p:sp>
      <p:sp>
        <p:nvSpPr>
          <p:cNvPr id="446" name="Google Shape;446;p63"/>
          <p:cNvSpPr txBox="1"/>
          <p:nvPr/>
        </p:nvSpPr>
        <p:spPr>
          <a:xfrm>
            <a:off x="443738" y="747415"/>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x</a:t>
            </a:r>
            <a:r>
              <a:rPr baseline="-25000" lang="en-US" sz="2000">
                <a:solidFill>
                  <a:srgbClr val="000000"/>
                </a:solidFill>
                <a:latin typeface="Calibri"/>
                <a:ea typeface="Calibri"/>
                <a:cs typeface="Calibri"/>
                <a:sym typeface="Calibri"/>
              </a:rPr>
              <a:t>2</a:t>
            </a:r>
            <a:endParaRPr/>
          </a:p>
        </p:txBody>
      </p:sp>
      <p:cxnSp>
        <p:nvCxnSpPr>
          <p:cNvPr id="447" name="Google Shape;447;p63"/>
          <p:cNvCxnSpPr/>
          <p:nvPr/>
        </p:nvCxnSpPr>
        <p:spPr>
          <a:xfrm rot="10800000">
            <a:off x="1041541" y="895350"/>
            <a:ext cx="0" cy="1695124"/>
          </a:xfrm>
          <a:prstGeom prst="straightConnector1">
            <a:avLst/>
          </a:prstGeom>
          <a:noFill/>
          <a:ln cap="flat" cmpd="sng" w="19050">
            <a:solidFill>
              <a:srgbClr val="7F7F7F"/>
            </a:solidFill>
            <a:prstDash val="solid"/>
            <a:round/>
            <a:headEnd len="sm" w="sm" type="none"/>
            <a:tailEnd len="med" w="med" type="stealth"/>
          </a:ln>
        </p:spPr>
      </p:cxnSp>
      <p:cxnSp>
        <p:nvCxnSpPr>
          <p:cNvPr id="448" name="Google Shape;448;p63"/>
          <p:cNvCxnSpPr/>
          <p:nvPr/>
        </p:nvCxnSpPr>
        <p:spPr>
          <a:xfrm>
            <a:off x="919398" y="2485033"/>
            <a:ext cx="1747602" cy="0"/>
          </a:xfrm>
          <a:prstGeom prst="straightConnector1">
            <a:avLst/>
          </a:prstGeom>
          <a:noFill/>
          <a:ln cap="flat" cmpd="sng" w="19050">
            <a:solidFill>
              <a:srgbClr val="7F7F7F"/>
            </a:solidFill>
            <a:prstDash val="solid"/>
            <a:round/>
            <a:headEnd len="sm" w="sm" type="none"/>
            <a:tailEnd len="med" w="med" type="stealth"/>
          </a:ln>
        </p:spPr>
      </p:cxnSp>
      <p:sp>
        <p:nvSpPr>
          <p:cNvPr id="449" name="Google Shape;449;p63"/>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latin typeface="Calibri"/>
                <a:ea typeface="Calibri"/>
                <a:cs typeface="Calibri"/>
                <a:sym typeface="Calibri"/>
              </a:rPr>
              <a:t>Граница принятия решения</a:t>
            </a:r>
            <a:endParaRPr b="1" sz="2400">
              <a:solidFill>
                <a:srgbClr val="000000"/>
              </a:solidFill>
              <a:latin typeface="Calibri"/>
              <a:ea typeface="Calibri"/>
              <a:cs typeface="Calibri"/>
              <a:sym typeface="Calibri"/>
            </a:endParaRPr>
          </a:p>
        </p:txBody>
      </p:sp>
      <p:cxnSp>
        <p:nvCxnSpPr>
          <p:cNvPr id="450" name="Google Shape;450;p63"/>
          <p:cNvCxnSpPr/>
          <p:nvPr/>
        </p:nvCxnSpPr>
        <p:spPr>
          <a:xfrm>
            <a:off x="986752" y="2098106"/>
            <a:ext cx="98115" cy="0"/>
          </a:xfrm>
          <a:prstGeom prst="straightConnector1">
            <a:avLst/>
          </a:prstGeom>
          <a:noFill/>
          <a:ln cap="flat" cmpd="sng" w="19050">
            <a:solidFill>
              <a:srgbClr val="7F7F7F"/>
            </a:solidFill>
            <a:prstDash val="solid"/>
            <a:round/>
            <a:headEnd len="sm" w="sm" type="none"/>
            <a:tailEnd len="sm" w="sm" type="none"/>
          </a:ln>
        </p:spPr>
      </p:cxnSp>
      <p:cxnSp>
        <p:nvCxnSpPr>
          <p:cNvPr id="451" name="Google Shape;451;p63"/>
          <p:cNvCxnSpPr/>
          <p:nvPr/>
        </p:nvCxnSpPr>
        <p:spPr>
          <a:xfrm>
            <a:off x="991975" y="2487639"/>
            <a:ext cx="98115" cy="0"/>
          </a:xfrm>
          <a:prstGeom prst="straightConnector1">
            <a:avLst/>
          </a:prstGeom>
          <a:noFill/>
          <a:ln cap="flat" cmpd="sng" w="19050">
            <a:solidFill>
              <a:srgbClr val="7F7F7F"/>
            </a:solidFill>
            <a:prstDash val="solid"/>
            <a:round/>
            <a:headEnd len="sm" w="sm" type="none"/>
            <a:tailEnd len="sm" w="sm" type="none"/>
          </a:ln>
        </p:spPr>
      </p:cxnSp>
      <p:cxnSp>
        <p:nvCxnSpPr>
          <p:cNvPr id="452" name="Google Shape;452;p63"/>
          <p:cNvCxnSpPr/>
          <p:nvPr/>
        </p:nvCxnSpPr>
        <p:spPr>
          <a:xfrm>
            <a:off x="993402" y="1711865"/>
            <a:ext cx="98115" cy="0"/>
          </a:xfrm>
          <a:prstGeom prst="straightConnector1">
            <a:avLst/>
          </a:prstGeom>
          <a:noFill/>
          <a:ln cap="flat" cmpd="sng" w="19050">
            <a:solidFill>
              <a:srgbClr val="7F7F7F"/>
            </a:solidFill>
            <a:prstDash val="solid"/>
            <a:round/>
            <a:headEnd len="sm" w="sm" type="none"/>
            <a:tailEnd len="sm" w="sm" type="none"/>
          </a:ln>
        </p:spPr>
      </p:cxnSp>
      <p:cxnSp>
        <p:nvCxnSpPr>
          <p:cNvPr id="453" name="Google Shape;453;p63"/>
          <p:cNvCxnSpPr/>
          <p:nvPr/>
        </p:nvCxnSpPr>
        <p:spPr>
          <a:xfrm>
            <a:off x="998625" y="2101398"/>
            <a:ext cx="98115" cy="0"/>
          </a:xfrm>
          <a:prstGeom prst="straightConnector1">
            <a:avLst/>
          </a:prstGeom>
          <a:noFill/>
          <a:ln cap="flat" cmpd="sng" w="19050">
            <a:solidFill>
              <a:srgbClr val="7F7F7F"/>
            </a:solidFill>
            <a:prstDash val="solid"/>
            <a:round/>
            <a:headEnd len="sm" w="sm" type="none"/>
            <a:tailEnd len="sm" w="sm" type="none"/>
          </a:ln>
        </p:spPr>
      </p:cxnSp>
      <p:cxnSp>
        <p:nvCxnSpPr>
          <p:cNvPr id="454" name="Google Shape;454;p63"/>
          <p:cNvCxnSpPr/>
          <p:nvPr/>
        </p:nvCxnSpPr>
        <p:spPr>
          <a:xfrm>
            <a:off x="993861" y="1322552"/>
            <a:ext cx="98115" cy="0"/>
          </a:xfrm>
          <a:prstGeom prst="straightConnector1">
            <a:avLst/>
          </a:prstGeom>
          <a:noFill/>
          <a:ln cap="flat" cmpd="sng" w="19050">
            <a:solidFill>
              <a:srgbClr val="7F7F7F"/>
            </a:solidFill>
            <a:prstDash val="solid"/>
            <a:round/>
            <a:headEnd len="sm" w="sm" type="none"/>
            <a:tailEnd len="sm" w="sm" type="none"/>
          </a:ln>
        </p:spPr>
      </p:cxnSp>
      <p:cxnSp>
        <p:nvCxnSpPr>
          <p:cNvPr id="455" name="Google Shape;455;p63"/>
          <p:cNvCxnSpPr/>
          <p:nvPr/>
        </p:nvCxnSpPr>
        <p:spPr>
          <a:xfrm>
            <a:off x="999084" y="1712085"/>
            <a:ext cx="98115" cy="0"/>
          </a:xfrm>
          <a:prstGeom prst="straightConnector1">
            <a:avLst/>
          </a:prstGeom>
          <a:noFill/>
          <a:ln cap="flat" cmpd="sng" w="19050">
            <a:solidFill>
              <a:srgbClr val="7F7F7F"/>
            </a:solidFill>
            <a:prstDash val="solid"/>
            <a:round/>
            <a:headEnd len="sm" w="sm" type="none"/>
            <a:tailEnd len="sm" w="sm" type="none"/>
          </a:ln>
        </p:spPr>
      </p:cxnSp>
      <p:grpSp>
        <p:nvGrpSpPr>
          <p:cNvPr id="456" name="Google Shape;456;p63"/>
          <p:cNvGrpSpPr/>
          <p:nvPr/>
        </p:nvGrpSpPr>
        <p:grpSpPr>
          <a:xfrm rot="-5400000">
            <a:off x="1574083" y="1910673"/>
            <a:ext cx="105224" cy="1165087"/>
            <a:chOff x="1144375" y="1474952"/>
            <a:chExt cx="105224" cy="1165087"/>
          </a:xfrm>
        </p:grpSpPr>
        <p:cxnSp>
          <p:nvCxnSpPr>
            <p:cNvPr id="457" name="Google Shape;457;p63"/>
            <p:cNvCxnSpPr/>
            <p:nvPr/>
          </p:nvCxnSpPr>
          <p:spPr>
            <a:xfrm>
              <a:off x="1144375" y="2640039"/>
              <a:ext cx="98115" cy="0"/>
            </a:xfrm>
            <a:prstGeom prst="straightConnector1">
              <a:avLst/>
            </a:prstGeom>
            <a:noFill/>
            <a:ln cap="flat" cmpd="sng" w="19050">
              <a:solidFill>
                <a:srgbClr val="7F7F7F"/>
              </a:solidFill>
              <a:prstDash val="solid"/>
              <a:round/>
              <a:headEnd len="sm" w="sm" type="none"/>
              <a:tailEnd len="sm" w="sm" type="none"/>
            </a:ln>
          </p:spPr>
        </p:cxnSp>
        <p:cxnSp>
          <p:nvCxnSpPr>
            <p:cNvPr id="458" name="Google Shape;458;p63"/>
            <p:cNvCxnSpPr/>
            <p:nvPr/>
          </p:nvCxnSpPr>
          <p:spPr>
            <a:xfrm>
              <a:off x="1151025" y="2253798"/>
              <a:ext cx="98115" cy="0"/>
            </a:xfrm>
            <a:prstGeom prst="straightConnector1">
              <a:avLst/>
            </a:prstGeom>
            <a:noFill/>
            <a:ln cap="flat" cmpd="sng" w="19050">
              <a:solidFill>
                <a:srgbClr val="7F7F7F"/>
              </a:solidFill>
              <a:prstDash val="solid"/>
              <a:round/>
              <a:headEnd len="sm" w="sm" type="none"/>
              <a:tailEnd len="sm" w="sm" type="none"/>
            </a:ln>
          </p:spPr>
        </p:cxnSp>
        <p:cxnSp>
          <p:nvCxnSpPr>
            <p:cNvPr id="459" name="Google Shape;459;p63"/>
            <p:cNvCxnSpPr/>
            <p:nvPr/>
          </p:nvCxnSpPr>
          <p:spPr>
            <a:xfrm>
              <a:off x="1146261" y="1474952"/>
              <a:ext cx="98115" cy="0"/>
            </a:xfrm>
            <a:prstGeom prst="straightConnector1">
              <a:avLst/>
            </a:prstGeom>
            <a:noFill/>
            <a:ln cap="flat" cmpd="sng" w="19050">
              <a:solidFill>
                <a:srgbClr val="7F7F7F"/>
              </a:solidFill>
              <a:prstDash val="solid"/>
              <a:round/>
              <a:headEnd len="sm" w="sm" type="none"/>
              <a:tailEnd len="sm" w="sm" type="none"/>
            </a:ln>
          </p:spPr>
        </p:cxnSp>
        <p:cxnSp>
          <p:nvCxnSpPr>
            <p:cNvPr id="460" name="Google Shape;460;p63"/>
            <p:cNvCxnSpPr/>
            <p:nvPr/>
          </p:nvCxnSpPr>
          <p:spPr>
            <a:xfrm>
              <a:off x="1151484" y="1864485"/>
              <a:ext cx="98115" cy="0"/>
            </a:xfrm>
            <a:prstGeom prst="straightConnector1">
              <a:avLst/>
            </a:prstGeom>
            <a:noFill/>
            <a:ln cap="flat" cmpd="sng" w="19050">
              <a:solidFill>
                <a:srgbClr val="7F7F7F"/>
              </a:solidFill>
              <a:prstDash val="solid"/>
              <a:round/>
              <a:headEnd len="sm" w="sm" type="none"/>
              <a:tailEnd len="sm" w="sm" type="none"/>
            </a:ln>
          </p:spPr>
        </p:cxnSp>
      </p:grpSp>
      <p:grpSp>
        <p:nvGrpSpPr>
          <p:cNvPr id="461" name="Google Shape;461;p63"/>
          <p:cNvGrpSpPr/>
          <p:nvPr/>
        </p:nvGrpSpPr>
        <p:grpSpPr>
          <a:xfrm>
            <a:off x="1122116" y="983249"/>
            <a:ext cx="1445846" cy="1457355"/>
            <a:chOff x="1122116" y="983249"/>
            <a:chExt cx="1445846" cy="1457355"/>
          </a:xfrm>
        </p:grpSpPr>
        <p:sp>
          <p:nvSpPr>
            <p:cNvPr id="462" name="Google Shape;462;p63"/>
            <p:cNvSpPr/>
            <p:nvPr/>
          </p:nvSpPr>
          <p:spPr>
            <a:xfrm>
              <a:off x="1122116" y="179522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3" name="Google Shape;463;p63"/>
            <p:cNvSpPr/>
            <p:nvPr/>
          </p:nvSpPr>
          <p:spPr>
            <a:xfrm>
              <a:off x="1204609" y="202138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63"/>
            <p:cNvSpPr/>
            <p:nvPr/>
          </p:nvSpPr>
          <p:spPr>
            <a:xfrm>
              <a:off x="1127889" y="1542765"/>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63"/>
            <p:cNvSpPr/>
            <p:nvPr/>
          </p:nvSpPr>
          <p:spPr>
            <a:xfrm>
              <a:off x="1384434" y="1888832"/>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63"/>
            <p:cNvSpPr/>
            <p:nvPr/>
          </p:nvSpPr>
          <p:spPr>
            <a:xfrm>
              <a:off x="1348695" y="2216372"/>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63"/>
            <p:cNvSpPr/>
            <p:nvPr/>
          </p:nvSpPr>
          <p:spPr>
            <a:xfrm>
              <a:off x="1537873" y="2114448"/>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63"/>
            <p:cNvSpPr/>
            <p:nvPr/>
          </p:nvSpPr>
          <p:spPr>
            <a:xfrm>
              <a:off x="1123402" y="223185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9" name="Google Shape;469;p63"/>
            <p:cNvSpPr/>
            <p:nvPr/>
          </p:nvSpPr>
          <p:spPr>
            <a:xfrm rot="2734294">
              <a:off x="1839342" y="1510425"/>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0" name="Google Shape;470;p63"/>
            <p:cNvSpPr/>
            <p:nvPr/>
          </p:nvSpPr>
          <p:spPr>
            <a:xfrm rot="2734294">
              <a:off x="1496419" y="1147713"/>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1" name="Google Shape;471;p63"/>
            <p:cNvSpPr/>
            <p:nvPr/>
          </p:nvSpPr>
          <p:spPr>
            <a:xfrm rot="2734294">
              <a:off x="1790032" y="1280276"/>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63"/>
            <p:cNvSpPr/>
            <p:nvPr/>
          </p:nvSpPr>
          <p:spPr>
            <a:xfrm rot="2734294">
              <a:off x="1718996" y="1030771"/>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3" name="Google Shape;473;p63"/>
            <p:cNvSpPr/>
            <p:nvPr/>
          </p:nvSpPr>
          <p:spPr>
            <a:xfrm rot="2734294">
              <a:off x="2099755" y="1232768"/>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4" name="Google Shape;474;p63"/>
            <p:cNvSpPr/>
            <p:nvPr/>
          </p:nvSpPr>
          <p:spPr>
            <a:xfrm>
              <a:off x="1681443" y="2287165"/>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5" name="Google Shape;475;p63"/>
            <p:cNvSpPr/>
            <p:nvPr/>
          </p:nvSpPr>
          <p:spPr>
            <a:xfrm rot="2734294">
              <a:off x="2184711" y="1497927"/>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6" name="Google Shape;476;p63"/>
            <p:cNvSpPr/>
            <p:nvPr/>
          </p:nvSpPr>
          <p:spPr>
            <a:xfrm rot="2734294">
              <a:off x="2066327" y="1718267"/>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7" name="Google Shape;477;p63"/>
            <p:cNvSpPr/>
            <p:nvPr/>
          </p:nvSpPr>
          <p:spPr>
            <a:xfrm rot="2734294">
              <a:off x="2184616" y="1965316"/>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8" name="Google Shape;478;p63"/>
            <p:cNvSpPr/>
            <p:nvPr/>
          </p:nvSpPr>
          <p:spPr>
            <a:xfrm rot="2734294">
              <a:off x="2382183" y="1703053"/>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63"/>
            <p:cNvSpPr/>
            <p:nvPr/>
          </p:nvSpPr>
          <p:spPr>
            <a:xfrm rot="2734294">
              <a:off x="1948167" y="1015119"/>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80" name="Google Shape;480;p63"/>
          <p:cNvSpPr txBox="1"/>
          <p:nvPr/>
        </p:nvSpPr>
        <p:spPr>
          <a:xfrm>
            <a:off x="1304966" y="2545829"/>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1</a:t>
            </a:r>
            <a:endParaRPr baseline="-25000" sz="1600">
              <a:solidFill>
                <a:srgbClr val="000000"/>
              </a:solidFill>
              <a:latin typeface="Calibri"/>
              <a:ea typeface="Calibri"/>
              <a:cs typeface="Calibri"/>
              <a:sym typeface="Calibri"/>
            </a:endParaRPr>
          </a:p>
        </p:txBody>
      </p:sp>
      <p:sp>
        <p:nvSpPr>
          <p:cNvPr id="481" name="Google Shape;481;p63"/>
          <p:cNvSpPr txBox="1"/>
          <p:nvPr/>
        </p:nvSpPr>
        <p:spPr>
          <a:xfrm>
            <a:off x="1691312" y="2545915"/>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2</a:t>
            </a:r>
            <a:endParaRPr baseline="-25000" sz="1600">
              <a:solidFill>
                <a:srgbClr val="000000"/>
              </a:solidFill>
              <a:latin typeface="Calibri"/>
              <a:ea typeface="Calibri"/>
              <a:cs typeface="Calibri"/>
              <a:sym typeface="Calibri"/>
            </a:endParaRPr>
          </a:p>
        </p:txBody>
      </p:sp>
      <p:sp>
        <p:nvSpPr>
          <p:cNvPr id="482" name="Google Shape;482;p63"/>
          <p:cNvSpPr txBox="1"/>
          <p:nvPr/>
        </p:nvSpPr>
        <p:spPr>
          <a:xfrm>
            <a:off x="2099653" y="2545915"/>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3</a:t>
            </a:r>
            <a:endParaRPr baseline="-25000" sz="1600">
              <a:solidFill>
                <a:srgbClr val="000000"/>
              </a:solidFill>
              <a:latin typeface="Calibri"/>
              <a:ea typeface="Calibri"/>
              <a:cs typeface="Calibri"/>
              <a:sym typeface="Calibri"/>
            </a:endParaRPr>
          </a:p>
        </p:txBody>
      </p:sp>
      <p:sp>
        <p:nvSpPr>
          <p:cNvPr id="483" name="Google Shape;483;p63"/>
          <p:cNvSpPr txBox="1"/>
          <p:nvPr/>
        </p:nvSpPr>
        <p:spPr>
          <a:xfrm>
            <a:off x="712479" y="1945171"/>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1</a:t>
            </a:r>
            <a:endParaRPr baseline="-25000" sz="1600">
              <a:solidFill>
                <a:srgbClr val="000000"/>
              </a:solidFill>
              <a:latin typeface="Calibri"/>
              <a:ea typeface="Calibri"/>
              <a:cs typeface="Calibri"/>
              <a:sym typeface="Calibri"/>
            </a:endParaRPr>
          </a:p>
        </p:txBody>
      </p:sp>
      <p:sp>
        <p:nvSpPr>
          <p:cNvPr id="484" name="Google Shape;484;p63"/>
          <p:cNvSpPr txBox="1"/>
          <p:nvPr/>
        </p:nvSpPr>
        <p:spPr>
          <a:xfrm>
            <a:off x="723096" y="1514430"/>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2</a:t>
            </a:r>
            <a:endParaRPr baseline="-25000" sz="1600">
              <a:solidFill>
                <a:srgbClr val="000000"/>
              </a:solidFill>
              <a:latin typeface="Calibri"/>
              <a:ea typeface="Calibri"/>
              <a:cs typeface="Calibri"/>
              <a:sym typeface="Calibri"/>
            </a:endParaRPr>
          </a:p>
        </p:txBody>
      </p:sp>
      <p:sp>
        <p:nvSpPr>
          <p:cNvPr id="485" name="Google Shape;485;p63"/>
          <p:cNvSpPr txBox="1"/>
          <p:nvPr/>
        </p:nvSpPr>
        <p:spPr>
          <a:xfrm>
            <a:off x="737721" y="1149927"/>
            <a:ext cx="2742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3</a:t>
            </a:r>
            <a:endParaRPr baseline="-25000" sz="1600">
              <a:solidFill>
                <a:srgbClr val="000000"/>
              </a:solidFill>
              <a:latin typeface="Calibri"/>
              <a:ea typeface="Calibri"/>
              <a:cs typeface="Calibri"/>
              <a:sym typeface="Calibri"/>
            </a:endParaRPr>
          </a:p>
        </p:txBody>
      </p:sp>
      <p:pic>
        <p:nvPicPr>
          <p:cNvPr id="486" name="Google Shape;486;p63"/>
          <p:cNvPicPr preferRelativeResize="0"/>
          <p:nvPr/>
        </p:nvPicPr>
        <p:blipFill rotWithShape="1">
          <a:blip r:embed="rId3">
            <a:alphaModFix/>
          </a:blip>
          <a:srcRect b="0" l="0" r="0" t="0"/>
          <a:stretch/>
        </p:blipFill>
        <p:spPr>
          <a:xfrm>
            <a:off x="3581400" y="1396192"/>
            <a:ext cx="4285869" cy="357378"/>
          </a:xfrm>
          <a:prstGeom prst="rect">
            <a:avLst/>
          </a:prstGeom>
          <a:noFill/>
          <a:ln>
            <a:noFill/>
          </a:ln>
        </p:spPr>
      </p:pic>
      <p:sp>
        <p:nvSpPr>
          <p:cNvPr id="487" name="Google Shape;487;p63"/>
          <p:cNvSpPr txBox="1"/>
          <p:nvPr/>
        </p:nvSpPr>
        <p:spPr>
          <a:xfrm>
            <a:off x="618934" y="3115330"/>
            <a:ext cx="54102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latin typeface="Calibri"/>
                <a:ea typeface="Calibri"/>
                <a:cs typeface="Calibri"/>
                <a:sym typeface="Calibri"/>
              </a:rPr>
              <a:t>             </a:t>
            </a:r>
            <a:r>
              <a:rPr lang="en-US" sz="2800">
                <a:solidFill>
                  <a:srgbClr val="000000"/>
                </a:solidFill>
                <a:latin typeface="Calibri"/>
                <a:ea typeface="Calibri"/>
                <a:cs typeface="Calibri"/>
                <a:sym typeface="Calibri"/>
              </a:rPr>
              <a:t> “          “ </a:t>
            </a:r>
            <a:r>
              <a:rPr lang="en-US" sz="2800">
                <a:latin typeface="Calibri"/>
                <a:ea typeface="Calibri"/>
                <a:cs typeface="Calibri"/>
                <a:sym typeface="Calibri"/>
              </a:rPr>
              <a:t>если</a:t>
            </a:r>
            <a:r>
              <a:rPr lang="en-US"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pic>
        <p:nvPicPr>
          <p:cNvPr id="488" name="Google Shape;488;p63"/>
          <p:cNvPicPr preferRelativeResize="0"/>
          <p:nvPr/>
        </p:nvPicPr>
        <p:blipFill rotWithShape="1">
          <a:blip r:embed="rId4">
            <a:alphaModFix/>
          </a:blip>
          <a:srcRect b="0" l="0" r="0" t="0"/>
          <a:stretch/>
        </p:blipFill>
        <p:spPr>
          <a:xfrm>
            <a:off x="2000250" y="3245767"/>
            <a:ext cx="800100" cy="309372"/>
          </a:xfrm>
          <a:prstGeom prst="rect">
            <a:avLst/>
          </a:prstGeom>
          <a:noFill/>
          <a:ln>
            <a:noFill/>
          </a:ln>
        </p:spPr>
      </p:pic>
      <p:pic>
        <p:nvPicPr>
          <p:cNvPr id="489" name="Google Shape;489;p63"/>
          <p:cNvPicPr preferRelativeResize="0"/>
          <p:nvPr/>
        </p:nvPicPr>
        <p:blipFill rotWithShape="1">
          <a:blip r:embed="rId5">
            <a:alphaModFix/>
          </a:blip>
          <a:srcRect b="0" l="0" r="0" t="0"/>
          <a:stretch/>
        </p:blipFill>
        <p:spPr>
          <a:xfrm>
            <a:off x="3798527" y="3231593"/>
            <a:ext cx="2650998" cy="2907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Calibri"/>
                <a:ea typeface="Calibri"/>
                <a:cs typeface="Calibri"/>
                <a:sym typeface="Calibri"/>
              </a:rPr>
              <a:t>Non-linear decision boundaries</a:t>
            </a:r>
            <a:endParaRPr b="1" sz="2400">
              <a:solidFill>
                <a:srgbClr val="000000"/>
              </a:solidFill>
              <a:latin typeface="Calibri"/>
              <a:ea typeface="Calibri"/>
              <a:cs typeface="Calibri"/>
              <a:sym typeface="Calibri"/>
            </a:endParaRPr>
          </a:p>
        </p:txBody>
      </p:sp>
      <p:sp>
        <p:nvSpPr>
          <p:cNvPr id="495" name="Google Shape;495;p64"/>
          <p:cNvSpPr txBox="1"/>
          <p:nvPr/>
        </p:nvSpPr>
        <p:spPr>
          <a:xfrm>
            <a:off x="2844432" y="2014645"/>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x</a:t>
            </a:r>
            <a:r>
              <a:rPr baseline="-25000" lang="en-US" sz="2000">
                <a:solidFill>
                  <a:srgbClr val="000000"/>
                </a:solidFill>
                <a:latin typeface="Calibri"/>
                <a:ea typeface="Calibri"/>
                <a:cs typeface="Calibri"/>
                <a:sym typeface="Calibri"/>
              </a:rPr>
              <a:t>1</a:t>
            </a:r>
            <a:endParaRPr baseline="-25000" sz="2000">
              <a:solidFill>
                <a:srgbClr val="000000"/>
              </a:solidFill>
              <a:latin typeface="Calibri"/>
              <a:ea typeface="Calibri"/>
              <a:cs typeface="Calibri"/>
              <a:sym typeface="Calibri"/>
            </a:endParaRPr>
          </a:p>
        </p:txBody>
      </p:sp>
      <p:sp>
        <p:nvSpPr>
          <p:cNvPr id="496" name="Google Shape;496;p64"/>
          <p:cNvSpPr txBox="1"/>
          <p:nvPr/>
        </p:nvSpPr>
        <p:spPr>
          <a:xfrm>
            <a:off x="1431915" y="752356"/>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x</a:t>
            </a:r>
            <a:r>
              <a:rPr baseline="-25000" lang="en-US" sz="2000">
                <a:solidFill>
                  <a:srgbClr val="000000"/>
                </a:solidFill>
                <a:latin typeface="Calibri"/>
                <a:ea typeface="Calibri"/>
                <a:cs typeface="Calibri"/>
                <a:sym typeface="Calibri"/>
              </a:rPr>
              <a:t>2</a:t>
            </a:r>
            <a:endParaRPr/>
          </a:p>
        </p:txBody>
      </p:sp>
      <p:cxnSp>
        <p:nvCxnSpPr>
          <p:cNvPr id="497" name="Google Shape;497;p64"/>
          <p:cNvCxnSpPr/>
          <p:nvPr/>
        </p:nvCxnSpPr>
        <p:spPr>
          <a:xfrm rot="10800000">
            <a:off x="1775241" y="1062216"/>
            <a:ext cx="0" cy="2119134"/>
          </a:xfrm>
          <a:prstGeom prst="straightConnector1">
            <a:avLst/>
          </a:prstGeom>
          <a:noFill/>
          <a:ln cap="flat" cmpd="sng" w="19050">
            <a:solidFill>
              <a:srgbClr val="7F7F7F"/>
            </a:solidFill>
            <a:prstDash val="solid"/>
            <a:round/>
            <a:headEnd len="sm" w="sm" type="none"/>
            <a:tailEnd len="med" w="med" type="stealth"/>
          </a:ln>
        </p:spPr>
      </p:cxnSp>
      <p:cxnSp>
        <p:nvCxnSpPr>
          <p:cNvPr id="498" name="Google Shape;498;p64"/>
          <p:cNvCxnSpPr/>
          <p:nvPr/>
        </p:nvCxnSpPr>
        <p:spPr>
          <a:xfrm>
            <a:off x="741446" y="2158573"/>
            <a:ext cx="2018631" cy="0"/>
          </a:xfrm>
          <a:prstGeom prst="straightConnector1">
            <a:avLst/>
          </a:prstGeom>
          <a:noFill/>
          <a:ln cap="flat" cmpd="sng" w="19050">
            <a:solidFill>
              <a:srgbClr val="7F7F7F"/>
            </a:solidFill>
            <a:prstDash val="solid"/>
            <a:round/>
            <a:headEnd len="sm" w="sm" type="none"/>
            <a:tailEnd len="med" w="med" type="stealth"/>
          </a:ln>
        </p:spPr>
      </p:cxnSp>
      <p:pic>
        <p:nvPicPr>
          <p:cNvPr id="499" name="Google Shape;499;p64"/>
          <p:cNvPicPr preferRelativeResize="0"/>
          <p:nvPr/>
        </p:nvPicPr>
        <p:blipFill rotWithShape="1">
          <a:blip r:embed="rId3">
            <a:alphaModFix/>
          </a:blip>
          <a:srcRect b="0" l="0" r="0" t="0"/>
          <a:stretch/>
        </p:blipFill>
        <p:spPr>
          <a:xfrm>
            <a:off x="3439098" y="1133475"/>
            <a:ext cx="4147185" cy="357378"/>
          </a:xfrm>
          <a:prstGeom prst="rect">
            <a:avLst/>
          </a:prstGeom>
          <a:noFill/>
          <a:ln>
            <a:noFill/>
          </a:ln>
        </p:spPr>
      </p:pic>
      <p:pic>
        <p:nvPicPr>
          <p:cNvPr id="500" name="Google Shape;500;p64"/>
          <p:cNvPicPr preferRelativeResize="0"/>
          <p:nvPr/>
        </p:nvPicPr>
        <p:blipFill rotWithShape="1">
          <a:blip r:embed="rId4">
            <a:alphaModFix/>
          </a:blip>
          <a:srcRect b="0" l="0" r="0" t="0"/>
          <a:stretch/>
        </p:blipFill>
        <p:spPr>
          <a:xfrm>
            <a:off x="5522215" y="1620185"/>
            <a:ext cx="2168271" cy="384048"/>
          </a:xfrm>
          <a:prstGeom prst="rect">
            <a:avLst/>
          </a:prstGeom>
          <a:noFill/>
          <a:ln>
            <a:noFill/>
          </a:ln>
        </p:spPr>
      </p:pic>
      <p:sp>
        <p:nvSpPr>
          <p:cNvPr id="501" name="Google Shape;501;p64"/>
          <p:cNvSpPr txBox="1"/>
          <p:nvPr/>
        </p:nvSpPr>
        <p:spPr>
          <a:xfrm>
            <a:off x="2871520" y="2571750"/>
            <a:ext cx="54102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latin typeface="Calibri"/>
                <a:ea typeface="Calibri"/>
                <a:cs typeface="Calibri"/>
                <a:sym typeface="Calibri"/>
              </a:rPr>
              <a:t>              </a:t>
            </a:r>
            <a:r>
              <a:rPr lang="en-US" sz="2800">
                <a:solidFill>
                  <a:srgbClr val="000000"/>
                </a:solidFill>
                <a:latin typeface="Calibri"/>
                <a:ea typeface="Calibri"/>
                <a:cs typeface="Calibri"/>
                <a:sym typeface="Calibri"/>
              </a:rPr>
              <a:t> “          “ </a:t>
            </a:r>
            <a:r>
              <a:rPr lang="en-US" sz="2800">
                <a:latin typeface="Calibri"/>
                <a:ea typeface="Calibri"/>
                <a:cs typeface="Calibri"/>
                <a:sym typeface="Calibri"/>
              </a:rPr>
              <a:t>если</a:t>
            </a:r>
            <a:r>
              <a:rPr lang="en-US"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pic>
        <p:nvPicPr>
          <p:cNvPr id="502" name="Google Shape;502;p64"/>
          <p:cNvPicPr preferRelativeResize="0"/>
          <p:nvPr/>
        </p:nvPicPr>
        <p:blipFill rotWithShape="1">
          <a:blip r:embed="rId5">
            <a:alphaModFix/>
          </a:blip>
          <a:srcRect b="0" l="0" r="0" t="0"/>
          <a:stretch/>
        </p:blipFill>
        <p:spPr>
          <a:xfrm>
            <a:off x="4252836" y="2702187"/>
            <a:ext cx="800100" cy="309372"/>
          </a:xfrm>
          <a:prstGeom prst="rect">
            <a:avLst/>
          </a:prstGeom>
          <a:noFill/>
          <a:ln>
            <a:noFill/>
          </a:ln>
        </p:spPr>
      </p:pic>
      <p:pic>
        <p:nvPicPr>
          <p:cNvPr id="503" name="Google Shape;503;p64"/>
          <p:cNvPicPr preferRelativeResize="0"/>
          <p:nvPr/>
        </p:nvPicPr>
        <p:blipFill rotWithShape="1">
          <a:blip r:embed="rId6">
            <a:alphaModFix/>
          </a:blip>
          <a:srcRect b="0" l="0" r="0" t="0"/>
          <a:stretch/>
        </p:blipFill>
        <p:spPr>
          <a:xfrm>
            <a:off x="6090938" y="2664838"/>
            <a:ext cx="2650998" cy="384048"/>
          </a:xfrm>
          <a:prstGeom prst="rect">
            <a:avLst/>
          </a:prstGeom>
          <a:noFill/>
          <a:ln>
            <a:noFill/>
          </a:ln>
        </p:spPr>
      </p:pic>
      <p:pic>
        <p:nvPicPr>
          <p:cNvPr id="504" name="Google Shape;504;p64"/>
          <p:cNvPicPr preferRelativeResize="0"/>
          <p:nvPr/>
        </p:nvPicPr>
        <p:blipFill rotWithShape="1">
          <a:blip r:embed="rId7">
            <a:alphaModFix/>
          </a:blip>
          <a:srcRect b="0" l="0" r="0" t="0"/>
          <a:stretch/>
        </p:blipFill>
        <p:spPr>
          <a:xfrm>
            <a:off x="3100311" y="3922376"/>
            <a:ext cx="5267325" cy="384048"/>
          </a:xfrm>
          <a:prstGeom prst="rect">
            <a:avLst/>
          </a:prstGeom>
          <a:noFill/>
          <a:ln>
            <a:noFill/>
          </a:ln>
        </p:spPr>
      </p:pic>
      <p:pic>
        <p:nvPicPr>
          <p:cNvPr id="505" name="Google Shape;505;p64"/>
          <p:cNvPicPr preferRelativeResize="0"/>
          <p:nvPr/>
        </p:nvPicPr>
        <p:blipFill rotWithShape="1">
          <a:blip r:embed="rId8">
            <a:alphaModFix/>
          </a:blip>
          <a:srcRect b="0" l="0" r="0" t="0"/>
          <a:stretch/>
        </p:blipFill>
        <p:spPr>
          <a:xfrm>
            <a:off x="3200400" y="4397502"/>
            <a:ext cx="5277993" cy="384048"/>
          </a:xfrm>
          <a:prstGeom prst="rect">
            <a:avLst/>
          </a:prstGeom>
          <a:noFill/>
          <a:ln>
            <a:noFill/>
          </a:ln>
        </p:spPr>
      </p:pic>
      <p:grpSp>
        <p:nvGrpSpPr>
          <p:cNvPr id="506" name="Google Shape;506;p64"/>
          <p:cNvGrpSpPr/>
          <p:nvPr/>
        </p:nvGrpSpPr>
        <p:grpSpPr>
          <a:xfrm>
            <a:off x="780985" y="1180073"/>
            <a:ext cx="1877389" cy="1893993"/>
            <a:chOff x="780985" y="1180073"/>
            <a:chExt cx="1877389" cy="1893993"/>
          </a:xfrm>
        </p:grpSpPr>
        <p:sp>
          <p:nvSpPr>
            <p:cNvPr id="507" name="Google Shape;507;p64"/>
            <p:cNvSpPr/>
            <p:nvPr/>
          </p:nvSpPr>
          <p:spPr>
            <a:xfrm>
              <a:off x="1366477" y="2319308"/>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8" name="Google Shape;508;p64"/>
            <p:cNvSpPr/>
            <p:nvPr/>
          </p:nvSpPr>
          <p:spPr>
            <a:xfrm>
              <a:off x="1597322" y="237620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9" name="Google Shape;509;p64"/>
            <p:cNvSpPr/>
            <p:nvPr/>
          </p:nvSpPr>
          <p:spPr>
            <a:xfrm>
              <a:off x="1538039" y="214762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0" name="Google Shape;510;p64"/>
            <p:cNvSpPr/>
            <p:nvPr/>
          </p:nvSpPr>
          <p:spPr>
            <a:xfrm>
              <a:off x="1387791" y="1823930"/>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1" name="Google Shape;511;p64"/>
            <p:cNvSpPr/>
            <p:nvPr/>
          </p:nvSpPr>
          <p:spPr>
            <a:xfrm>
              <a:off x="1704237" y="1791140"/>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2" name="Google Shape;512;p64"/>
            <p:cNvSpPr/>
            <p:nvPr/>
          </p:nvSpPr>
          <p:spPr>
            <a:xfrm>
              <a:off x="1531490" y="1927513"/>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3" name="Google Shape;513;p64"/>
            <p:cNvSpPr/>
            <p:nvPr/>
          </p:nvSpPr>
          <p:spPr>
            <a:xfrm>
              <a:off x="1295400" y="2064623"/>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4" name="Google Shape;514;p64"/>
            <p:cNvSpPr/>
            <p:nvPr/>
          </p:nvSpPr>
          <p:spPr>
            <a:xfrm>
              <a:off x="1580767" y="1683859"/>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5" name="Google Shape;515;p64"/>
            <p:cNvSpPr/>
            <p:nvPr/>
          </p:nvSpPr>
          <p:spPr>
            <a:xfrm rot="2734294">
              <a:off x="2472981" y="2237190"/>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6" name="Google Shape;516;p64"/>
            <p:cNvSpPr/>
            <p:nvPr/>
          </p:nvSpPr>
          <p:spPr>
            <a:xfrm rot="2734294">
              <a:off x="1120341" y="2646737"/>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7" name="Google Shape;517;p64"/>
            <p:cNvSpPr/>
            <p:nvPr/>
          </p:nvSpPr>
          <p:spPr>
            <a:xfrm rot="2734294">
              <a:off x="1452062" y="2841006"/>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8" name="Google Shape;518;p64"/>
            <p:cNvSpPr/>
            <p:nvPr/>
          </p:nvSpPr>
          <p:spPr>
            <a:xfrm rot="2734294">
              <a:off x="2271958" y="2670635"/>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9" name="Google Shape;519;p64"/>
            <p:cNvSpPr/>
            <p:nvPr/>
          </p:nvSpPr>
          <p:spPr>
            <a:xfrm rot="2734294">
              <a:off x="1853770" y="2888286"/>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0" name="Google Shape;520;p64"/>
            <p:cNvSpPr/>
            <p:nvPr/>
          </p:nvSpPr>
          <p:spPr>
            <a:xfrm rot="2734294">
              <a:off x="812855" y="2319072"/>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1" name="Google Shape;521;p64"/>
            <p:cNvSpPr/>
            <p:nvPr/>
          </p:nvSpPr>
          <p:spPr>
            <a:xfrm>
              <a:off x="1848800" y="207090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2" name="Google Shape;522;p64"/>
            <p:cNvSpPr/>
            <p:nvPr/>
          </p:nvSpPr>
          <p:spPr>
            <a:xfrm>
              <a:off x="2045415" y="2224345"/>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3" name="Google Shape;523;p64"/>
            <p:cNvSpPr/>
            <p:nvPr/>
          </p:nvSpPr>
          <p:spPr>
            <a:xfrm>
              <a:off x="2026623" y="1882119"/>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4" name="Google Shape;524;p64"/>
            <p:cNvSpPr/>
            <p:nvPr/>
          </p:nvSpPr>
          <p:spPr>
            <a:xfrm>
              <a:off x="1848801" y="2428132"/>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5" name="Google Shape;525;p64"/>
            <p:cNvSpPr/>
            <p:nvPr/>
          </p:nvSpPr>
          <p:spPr>
            <a:xfrm rot="2734294">
              <a:off x="2472982" y="1734874"/>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6" name="Google Shape;526;p64"/>
            <p:cNvSpPr/>
            <p:nvPr/>
          </p:nvSpPr>
          <p:spPr>
            <a:xfrm rot="2734294">
              <a:off x="2292182" y="1410890"/>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7" name="Google Shape;527;p64"/>
            <p:cNvSpPr/>
            <p:nvPr/>
          </p:nvSpPr>
          <p:spPr>
            <a:xfrm rot="2734294">
              <a:off x="1902299" y="1211552"/>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8" name="Google Shape;528;p64"/>
            <p:cNvSpPr/>
            <p:nvPr/>
          </p:nvSpPr>
          <p:spPr>
            <a:xfrm rot="2734294">
              <a:off x="1433225" y="1211552"/>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9" name="Google Shape;529;p64"/>
            <p:cNvSpPr/>
            <p:nvPr/>
          </p:nvSpPr>
          <p:spPr>
            <a:xfrm rot="2734294">
              <a:off x="1019788" y="1354717"/>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0" name="Google Shape;530;p64"/>
            <p:cNvSpPr/>
            <p:nvPr/>
          </p:nvSpPr>
          <p:spPr>
            <a:xfrm rot="2734294">
              <a:off x="816315" y="1790525"/>
              <a:ext cx="153134" cy="154670"/>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31" name="Google Shape;531;p64"/>
          <p:cNvSpPr txBox="1"/>
          <p:nvPr/>
        </p:nvSpPr>
        <p:spPr>
          <a:xfrm>
            <a:off x="2198854" y="2142301"/>
            <a:ext cx="274273"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Calibri"/>
                <a:ea typeface="Calibri"/>
                <a:cs typeface="Calibri"/>
                <a:sym typeface="Calibri"/>
              </a:rPr>
              <a:t>1</a:t>
            </a:r>
            <a:endParaRPr baseline="-25000" sz="1100">
              <a:solidFill>
                <a:srgbClr val="000000"/>
              </a:solidFill>
              <a:latin typeface="Calibri"/>
              <a:ea typeface="Calibri"/>
              <a:cs typeface="Calibri"/>
              <a:sym typeface="Calibri"/>
            </a:endParaRPr>
          </a:p>
        </p:txBody>
      </p:sp>
      <p:cxnSp>
        <p:nvCxnSpPr>
          <p:cNvPr id="532" name="Google Shape;532;p64"/>
          <p:cNvCxnSpPr/>
          <p:nvPr/>
        </p:nvCxnSpPr>
        <p:spPr>
          <a:xfrm rot="-5400000">
            <a:off x="2284584" y="2150440"/>
            <a:ext cx="98115" cy="0"/>
          </a:xfrm>
          <a:prstGeom prst="straightConnector1">
            <a:avLst/>
          </a:prstGeom>
          <a:noFill/>
          <a:ln cap="flat" cmpd="sng" w="19050">
            <a:solidFill>
              <a:srgbClr val="7F7F7F"/>
            </a:solidFill>
            <a:prstDash val="solid"/>
            <a:round/>
            <a:headEnd len="sm" w="sm" type="none"/>
            <a:tailEnd len="sm" w="sm" type="none"/>
          </a:ln>
        </p:spPr>
      </p:cxnSp>
      <p:cxnSp>
        <p:nvCxnSpPr>
          <p:cNvPr id="533" name="Google Shape;533;p64"/>
          <p:cNvCxnSpPr/>
          <p:nvPr/>
        </p:nvCxnSpPr>
        <p:spPr>
          <a:xfrm rot="-5400000">
            <a:off x="1148877" y="2152325"/>
            <a:ext cx="98115" cy="0"/>
          </a:xfrm>
          <a:prstGeom prst="straightConnector1">
            <a:avLst/>
          </a:prstGeom>
          <a:noFill/>
          <a:ln cap="flat" cmpd="sng" w="19050">
            <a:solidFill>
              <a:srgbClr val="7F7F7F"/>
            </a:solidFill>
            <a:prstDash val="solid"/>
            <a:round/>
            <a:headEnd len="sm" w="sm" type="none"/>
            <a:tailEnd len="sm" w="sm" type="none"/>
          </a:ln>
        </p:spPr>
      </p:cxnSp>
      <p:sp>
        <p:nvSpPr>
          <p:cNvPr id="534" name="Google Shape;534;p64"/>
          <p:cNvSpPr txBox="1"/>
          <p:nvPr/>
        </p:nvSpPr>
        <p:spPr>
          <a:xfrm>
            <a:off x="1049610" y="2158851"/>
            <a:ext cx="408823"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Calibri"/>
                <a:ea typeface="Calibri"/>
                <a:cs typeface="Calibri"/>
                <a:sym typeface="Calibri"/>
              </a:rPr>
              <a:t>-1</a:t>
            </a:r>
            <a:endParaRPr baseline="-25000" sz="1100">
              <a:solidFill>
                <a:srgbClr val="000000"/>
              </a:solidFill>
              <a:latin typeface="Calibri"/>
              <a:ea typeface="Calibri"/>
              <a:cs typeface="Calibri"/>
              <a:sym typeface="Calibri"/>
            </a:endParaRPr>
          </a:p>
        </p:txBody>
      </p:sp>
      <p:sp>
        <p:nvSpPr>
          <p:cNvPr id="535" name="Google Shape;535;p64"/>
          <p:cNvSpPr txBox="1"/>
          <p:nvPr/>
        </p:nvSpPr>
        <p:spPr>
          <a:xfrm>
            <a:off x="1496177" y="2582383"/>
            <a:ext cx="408823"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Calibri"/>
                <a:ea typeface="Calibri"/>
                <a:cs typeface="Calibri"/>
                <a:sym typeface="Calibri"/>
              </a:rPr>
              <a:t>-1</a:t>
            </a:r>
            <a:endParaRPr baseline="-25000" sz="1100">
              <a:solidFill>
                <a:srgbClr val="000000"/>
              </a:solidFill>
              <a:latin typeface="Calibri"/>
              <a:ea typeface="Calibri"/>
              <a:cs typeface="Calibri"/>
              <a:sym typeface="Calibri"/>
            </a:endParaRPr>
          </a:p>
        </p:txBody>
      </p:sp>
      <p:cxnSp>
        <p:nvCxnSpPr>
          <p:cNvPr id="536" name="Google Shape;536;p64"/>
          <p:cNvCxnSpPr/>
          <p:nvPr/>
        </p:nvCxnSpPr>
        <p:spPr>
          <a:xfrm>
            <a:off x="1731334" y="2691593"/>
            <a:ext cx="98115" cy="0"/>
          </a:xfrm>
          <a:prstGeom prst="straightConnector1">
            <a:avLst/>
          </a:prstGeom>
          <a:noFill/>
          <a:ln cap="flat" cmpd="sng" w="19050">
            <a:solidFill>
              <a:srgbClr val="7F7F7F"/>
            </a:solidFill>
            <a:prstDash val="solid"/>
            <a:round/>
            <a:headEnd len="sm" w="sm" type="none"/>
            <a:tailEnd len="sm" w="sm" type="none"/>
          </a:ln>
        </p:spPr>
      </p:cxnSp>
      <p:cxnSp>
        <p:nvCxnSpPr>
          <p:cNvPr id="537" name="Google Shape;537;p64"/>
          <p:cNvCxnSpPr/>
          <p:nvPr/>
        </p:nvCxnSpPr>
        <p:spPr>
          <a:xfrm>
            <a:off x="1731334" y="1591783"/>
            <a:ext cx="98115" cy="0"/>
          </a:xfrm>
          <a:prstGeom prst="straightConnector1">
            <a:avLst/>
          </a:prstGeom>
          <a:noFill/>
          <a:ln cap="flat" cmpd="sng" w="19050">
            <a:solidFill>
              <a:srgbClr val="7F7F7F"/>
            </a:solidFill>
            <a:prstDash val="solid"/>
            <a:round/>
            <a:headEnd len="sm" w="sm" type="none"/>
            <a:tailEnd len="sm" w="sm" type="none"/>
          </a:ln>
        </p:spPr>
      </p:cxnSp>
      <p:sp>
        <p:nvSpPr>
          <p:cNvPr id="538" name="Google Shape;538;p64"/>
          <p:cNvSpPr txBox="1"/>
          <p:nvPr/>
        </p:nvSpPr>
        <p:spPr>
          <a:xfrm>
            <a:off x="1522231" y="1462418"/>
            <a:ext cx="274273"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Calibri"/>
                <a:ea typeface="Calibri"/>
                <a:cs typeface="Calibri"/>
                <a:sym typeface="Calibri"/>
              </a:rPr>
              <a:t>1</a:t>
            </a:r>
            <a:endParaRPr baseline="-25000" sz="11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5"/>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5400"/>
              <a:buFont typeface="Calibri"/>
              <a:buNone/>
            </a:pPr>
            <a:r>
              <a:rPr lang="en-US" sz="5400">
                <a:solidFill>
                  <a:srgbClr val="3F3F3F"/>
                </a:solidFill>
                <a:latin typeface="Calibri"/>
                <a:ea typeface="Calibri"/>
                <a:cs typeface="Calibri"/>
                <a:sym typeface="Calibri"/>
              </a:rPr>
              <a:t>Логистическая регрессия</a:t>
            </a:r>
            <a:endParaRPr sz="5400">
              <a:solidFill>
                <a:srgbClr val="3F3F3F"/>
              </a:solidFill>
              <a:latin typeface="Calibri"/>
              <a:ea typeface="Calibri"/>
              <a:cs typeface="Calibri"/>
              <a:sym typeface="Calibri"/>
            </a:endParaRPr>
          </a:p>
        </p:txBody>
      </p:sp>
      <p:cxnSp>
        <p:nvCxnSpPr>
          <p:cNvPr id="545" name="Google Shape;545;p65"/>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46" name="Google Shape;546;p65"/>
          <p:cNvSpPr txBox="1"/>
          <p:nvPr>
            <p:ph idx="4294967295" type="ctrTitle"/>
          </p:nvPr>
        </p:nvSpPr>
        <p:spPr>
          <a:xfrm>
            <a:off x="4229100" y="2419350"/>
            <a:ext cx="4876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en-US" sz="4800">
                <a:solidFill>
                  <a:srgbClr val="3F3F3F"/>
                </a:solidFill>
              </a:rPr>
              <a:t>Функция ошибки</a:t>
            </a:r>
            <a:endParaRPr b="0" i="0" sz="4800" u="none" cap="none" strike="noStrike">
              <a:solidFill>
                <a:srgbClr val="3F3F3F"/>
              </a:solidFill>
              <a:latin typeface="Calibri"/>
              <a:ea typeface="Calibri"/>
              <a:cs typeface="Calibri"/>
              <a:sym typeface="Calibri"/>
            </a:endParaRPr>
          </a:p>
        </p:txBody>
      </p:sp>
      <p:pic>
        <p:nvPicPr>
          <p:cNvPr descr="C:\Users\ang\Desktop\iStock_000012344803Large.jpg" id="547" name="Google Shape;547;p65"/>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548" name="Google Shape;548;p65"/>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nvSpPr>
        <p:spPr>
          <a:xfrm>
            <a:off x="457200" y="413414"/>
            <a:ext cx="22098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chemeClr val="dk1"/>
                </a:solidFill>
                <a:latin typeface="Calibri"/>
                <a:ea typeface="Calibri"/>
                <a:cs typeface="Calibri"/>
                <a:sym typeface="Calibri"/>
              </a:rPr>
              <a:t>Обучающая выборка</a:t>
            </a:r>
            <a:r>
              <a:rPr lang="en-US" sz="2600">
                <a:solidFill>
                  <a:schemeClr val="dk1"/>
                </a:solidFill>
                <a:latin typeface="Calibri"/>
                <a:ea typeface="Calibri"/>
                <a:cs typeface="Calibri"/>
                <a:sym typeface="Calibri"/>
              </a:rPr>
              <a:t>:</a:t>
            </a:r>
            <a:endParaRPr sz="2600">
              <a:solidFill>
                <a:schemeClr val="dk1"/>
              </a:solidFill>
              <a:latin typeface="Calibri"/>
              <a:ea typeface="Calibri"/>
              <a:cs typeface="Calibri"/>
              <a:sym typeface="Calibri"/>
            </a:endParaRPr>
          </a:p>
        </p:txBody>
      </p:sp>
      <p:grpSp>
        <p:nvGrpSpPr>
          <p:cNvPr id="554" name="Google Shape;554;p66"/>
          <p:cNvGrpSpPr/>
          <p:nvPr/>
        </p:nvGrpSpPr>
        <p:grpSpPr>
          <a:xfrm>
            <a:off x="457200" y="3968175"/>
            <a:ext cx="5638800" cy="584775"/>
            <a:chOff x="457200" y="3182757"/>
            <a:chExt cx="5638800" cy="584775"/>
          </a:xfrm>
        </p:grpSpPr>
        <p:sp>
          <p:nvSpPr>
            <p:cNvPr id="555" name="Google Shape;555;p66"/>
            <p:cNvSpPr txBox="1"/>
            <p:nvPr/>
          </p:nvSpPr>
          <p:spPr>
            <a:xfrm>
              <a:off x="457200" y="3182757"/>
              <a:ext cx="56388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Как подобрать параметры</a:t>
              </a: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pic>
          <p:nvPicPr>
            <p:cNvPr id="556" name="Google Shape;556;p66"/>
            <p:cNvPicPr preferRelativeResize="0"/>
            <p:nvPr/>
          </p:nvPicPr>
          <p:blipFill rotWithShape="1">
            <a:blip r:embed="rId3">
              <a:alphaModFix/>
            </a:blip>
            <a:srcRect b="0" l="0" r="0" t="0"/>
            <a:stretch/>
          </p:blipFill>
          <p:spPr>
            <a:xfrm>
              <a:off x="5106035" y="3357500"/>
              <a:ext cx="153619" cy="260604"/>
            </a:xfrm>
            <a:prstGeom prst="rect">
              <a:avLst/>
            </a:prstGeom>
            <a:noFill/>
            <a:ln>
              <a:noFill/>
            </a:ln>
          </p:spPr>
        </p:pic>
      </p:grpSp>
      <p:pic>
        <p:nvPicPr>
          <p:cNvPr id="557" name="Google Shape;557;p66"/>
          <p:cNvPicPr preferRelativeResize="0"/>
          <p:nvPr/>
        </p:nvPicPr>
        <p:blipFill rotWithShape="1">
          <a:blip r:embed="rId4">
            <a:alphaModFix/>
          </a:blip>
          <a:srcRect b="0" l="0" r="0" t="0"/>
          <a:stretch/>
        </p:blipFill>
        <p:spPr>
          <a:xfrm>
            <a:off x="2757995" y="502475"/>
            <a:ext cx="5383530" cy="363474"/>
          </a:xfrm>
          <a:prstGeom prst="rect">
            <a:avLst/>
          </a:prstGeom>
          <a:noFill/>
          <a:ln>
            <a:noFill/>
          </a:ln>
        </p:spPr>
      </p:pic>
      <p:sp>
        <p:nvSpPr>
          <p:cNvPr id="558" name="Google Shape;558;p66"/>
          <p:cNvSpPr txBox="1"/>
          <p:nvPr/>
        </p:nvSpPr>
        <p:spPr>
          <a:xfrm>
            <a:off x="488868" y="1616775"/>
            <a:ext cx="33528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m примеров</a:t>
            </a:r>
            <a:endParaRPr sz="3200">
              <a:solidFill>
                <a:schemeClr val="dk1"/>
              </a:solidFill>
              <a:latin typeface="Calibri"/>
              <a:ea typeface="Calibri"/>
              <a:cs typeface="Calibri"/>
              <a:sym typeface="Calibri"/>
            </a:endParaRPr>
          </a:p>
        </p:txBody>
      </p:sp>
      <p:pic>
        <p:nvPicPr>
          <p:cNvPr id="559" name="Google Shape;559;p66"/>
          <p:cNvPicPr preferRelativeResize="0"/>
          <p:nvPr/>
        </p:nvPicPr>
        <p:blipFill rotWithShape="1">
          <a:blip r:embed="rId5">
            <a:alphaModFix/>
          </a:blip>
          <a:srcRect b="0" l="0" r="0" t="0"/>
          <a:stretch/>
        </p:blipFill>
        <p:spPr>
          <a:xfrm>
            <a:off x="3529584" y="1230630"/>
            <a:ext cx="1499616" cy="1456182"/>
          </a:xfrm>
          <a:prstGeom prst="rect">
            <a:avLst/>
          </a:prstGeom>
          <a:noFill/>
          <a:ln>
            <a:noFill/>
          </a:ln>
        </p:spPr>
      </p:pic>
      <p:pic>
        <p:nvPicPr>
          <p:cNvPr id="560" name="Google Shape;560;p66"/>
          <p:cNvPicPr preferRelativeResize="0"/>
          <p:nvPr/>
        </p:nvPicPr>
        <p:blipFill rotWithShape="1">
          <a:blip r:embed="rId6">
            <a:alphaModFix/>
          </a:blip>
          <a:srcRect b="0" l="0" r="0" t="0"/>
          <a:stretch/>
        </p:blipFill>
        <p:spPr>
          <a:xfrm>
            <a:off x="5867400" y="1805559"/>
            <a:ext cx="2244852" cy="306324"/>
          </a:xfrm>
          <a:prstGeom prst="rect">
            <a:avLst/>
          </a:prstGeom>
          <a:noFill/>
          <a:ln>
            <a:noFill/>
          </a:ln>
        </p:spPr>
      </p:pic>
      <p:pic>
        <p:nvPicPr>
          <p:cNvPr id="561" name="Google Shape;561;p66"/>
          <p:cNvPicPr preferRelativeResize="0"/>
          <p:nvPr/>
        </p:nvPicPr>
        <p:blipFill rotWithShape="1">
          <a:blip r:embed="rId7">
            <a:alphaModFix/>
          </a:blip>
          <a:srcRect b="0" l="0" r="0" t="0"/>
          <a:stretch/>
        </p:blipFill>
        <p:spPr>
          <a:xfrm>
            <a:off x="609601" y="2780538"/>
            <a:ext cx="2935224" cy="7818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Функция ошибки</a:t>
            </a:r>
            <a:endParaRPr b="1" sz="2400">
              <a:solidFill>
                <a:schemeClr val="dk1"/>
              </a:solidFill>
              <a:latin typeface="Calibri"/>
              <a:ea typeface="Calibri"/>
              <a:cs typeface="Calibri"/>
              <a:sym typeface="Calibri"/>
            </a:endParaRPr>
          </a:p>
        </p:txBody>
      </p:sp>
      <p:sp>
        <p:nvSpPr>
          <p:cNvPr id="567" name="Google Shape;567;p67"/>
          <p:cNvSpPr txBox="1"/>
          <p:nvPr/>
        </p:nvSpPr>
        <p:spPr>
          <a:xfrm>
            <a:off x="438175" y="762350"/>
            <a:ext cx="3829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Линейная регрессия</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568" name="Google Shape;568;p67"/>
          <p:cNvPicPr preferRelativeResize="0"/>
          <p:nvPr/>
        </p:nvPicPr>
        <p:blipFill rotWithShape="1">
          <a:blip r:embed="rId3">
            <a:alphaModFix/>
          </a:blip>
          <a:srcRect b="0" l="0" r="0" t="0"/>
          <a:stretch/>
        </p:blipFill>
        <p:spPr>
          <a:xfrm>
            <a:off x="3309050" y="714375"/>
            <a:ext cx="4219956" cy="651510"/>
          </a:xfrm>
          <a:prstGeom prst="rect">
            <a:avLst/>
          </a:prstGeom>
          <a:noFill/>
          <a:ln>
            <a:noFill/>
          </a:ln>
        </p:spPr>
      </p:pic>
      <p:pic>
        <p:nvPicPr>
          <p:cNvPr id="569" name="Google Shape;569;p67"/>
          <p:cNvPicPr preferRelativeResize="0"/>
          <p:nvPr/>
        </p:nvPicPr>
        <p:blipFill rotWithShape="1">
          <a:blip r:embed="rId4">
            <a:alphaModFix/>
          </a:blip>
          <a:srcRect b="0" l="0" r="0" t="0"/>
          <a:stretch/>
        </p:blipFill>
        <p:spPr>
          <a:xfrm>
            <a:off x="838200" y="2054352"/>
            <a:ext cx="5298948" cy="445770"/>
          </a:xfrm>
          <a:prstGeom prst="rect">
            <a:avLst/>
          </a:prstGeom>
          <a:noFill/>
          <a:ln>
            <a:noFill/>
          </a:ln>
        </p:spPr>
      </p:pic>
      <p:cxnSp>
        <p:nvCxnSpPr>
          <p:cNvPr id="570" name="Google Shape;570;p67"/>
          <p:cNvCxnSpPr/>
          <p:nvPr/>
        </p:nvCxnSpPr>
        <p:spPr>
          <a:xfrm rot="10800000">
            <a:off x="1066800" y="2724150"/>
            <a:ext cx="0" cy="2168626"/>
          </a:xfrm>
          <a:prstGeom prst="straightConnector1">
            <a:avLst/>
          </a:prstGeom>
          <a:noFill/>
          <a:ln cap="flat" cmpd="sng" w="38100">
            <a:solidFill>
              <a:schemeClr val="dk1"/>
            </a:solidFill>
            <a:prstDash val="solid"/>
            <a:round/>
            <a:headEnd len="sm" w="sm" type="none"/>
            <a:tailEnd len="med" w="med" type="stealth"/>
          </a:ln>
        </p:spPr>
      </p:cxnSp>
      <p:cxnSp>
        <p:nvCxnSpPr>
          <p:cNvPr id="571" name="Google Shape;571;p67"/>
          <p:cNvCxnSpPr/>
          <p:nvPr/>
        </p:nvCxnSpPr>
        <p:spPr>
          <a:xfrm>
            <a:off x="838200" y="4652391"/>
            <a:ext cx="3200399" cy="0"/>
          </a:xfrm>
          <a:prstGeom prst="straightConnector1">
            <a:avLst/>
          </a:prstGeom>
          <a:noFill/>
          <a:ln cap="flat" cmpd="sng" w="38100">
            <a:solidFill>
              <a:schemeClr val="dk1"/>
            </a:solidFill>
            <a:prstDash val="solid"/>
            <a:round/>
            <a:headEnd len="sm" w="sm" type="none"/>
            <a:tailEnd len="med" w="med" type="stealth"/>
          </a:ln>
        </p:spPr>
      </p:cxnSp>
      <p:pic>
        <p:nvPicPr>
          <p:cNvPr id="572" name="Google Shape;572;p67"/>
          <p:cNvPicPr preferRelativeResize="0"/>
          <p:nvPr/>
        </p:nvPicPr>
        <p:blipFill rotWithShape="1">
          <a:blip r:embed="rId5">
            <a:alphaModFix/>
          </a:blip>
          <a:srcRect b="0" l="0" r="0" t="0"/>
          <a:stretch/>
        </p:blipFill>
        <p:spPr>
          <a:xfrm>
            <a:off x="2209800" y="4749546"/>
            <a:ext cx="153619" cy="260604"/>
          </a:xfrm>
          <a:prstGeom prst="rect">
            <a:avLst/>
          </a:prstGeom>
          <a:noFill/>
          <a:ln>
            <a:noFill/>
          </a:ln>
        </p:spPr>
      </p:pic>
      <p:pic>
        <p:nvPicPr>
          <p:cNvPr id="573" name="Google Shape;573;p67"/>
          <p:cNvPicPr preferRelativeResize="0"/>
          <p:nvPr/>
        </p:nvPicPr>
        <p:blipFill rotWithShape="1">
          <a:blip r:embed="rId6">
            <a:alphaModFix/>
          </a:blip>
          <a:srcRect b="0" l="0" r="0" t="0"/>
          <a:stretch/>
        </p:blipFill>
        <p:spPr>
          <a:xfrm>
            <a:off x="3610660" y="2952752"/>
            <a:ext cx="427939" cy="245059"/>
          </a:xfrm>
          <a:prstGeom prst="rect">
            <a:avLst/>
          </a:prstGeom>
          <a:noFill/>
          <a:ln>
            <a:noFill/>
          </a:ln>
        </p:spPr>
      </p:pic>
      <p:sp>
        <p:nvSpPr>
          <p:cNvPr id="574" name="Google Shape;574;p67"/>
          <p:cNvSpPr txBox="1"/>
          <p:nvPr/>
        </p:nvSpPr>
        <p:spPr>
          <a:xfrm>
            <a:off x="1752600" y="2647950"/>
            <a:ext cx="21100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“non-convex”</a:t>
            </a:r>
            <a:endParaRPr sz="1800">
              <a:solidFill>
                <a:schemeClr val="dk1"/>
              </a:solidFill>
              <a:latin typeface="Calibri"/>
              <a:ea typeface="Calibri"/>
              <a:cs typeface="Calibri"/>
              <a:sym typeface="Calibri"/>
            </a:endParaRPr>
          </a:p>
        </p:txBody>
      </p:sp>
      <p:cxnSp>
        <p:nvCxnSpPr>
          <p:cNvPr id="575" name="Google Shape;575;p67"/>
          <p:cNvCxnSpPr/>
          <p:nvPr/>
        </p:nvCxnSpPr>
        <p:spPr>
          <a:xfrm rot="10800000">
            <a:off x="5410200" y="2724150"/>
            <a:ext cx="0" cy="2168626"/>
          </a:xfrm>
          <a:prstGeom prst="straightConnector1">
            <a:avLst/>
          </a:prstGeom>
          <a:noFill/>
          <a:ln cap="flat" cmpd="sng" w="38100">
            <a:solidFill>
              <a:schemeClr val="dk1"/>
            </a:solidFill>
            <a:prstDash val="solid"/>
            <a:round/>
            <a:headEnd len="sm" w="sm" type="none"/>
            <a:tailEnd len="med" w="med" type="stealth"/>
          </a:ln>
        </p:spPr>
      </p:cxnSp>
      <p:cxnSp>
        <p:nvCxnSpPr>
          <p:cNvPr id="576" name="Google Shape;576;p67"/>
          <p:cNvCxnSpPr/>
          <p:nvPr/>
        </p:nvCxnSpPr>
        <p:spPr>
          <a:xfrm>
            <a:off x="5181600" y="4652391"/>
            <a:ext cx="3200399" cy="0"/>
          </a:xfrm>
          <a:prstGeom prst="straightConnector1">
            <a:avLst/>
          </a:prstGeom>
          <a:noFill/>
          <a:ln cap="flat" cmpd="sng" w="38100">
            <a:solidFill>
              <a:schemeClr val="dk1"/>
            </a:solidFill>
            <a:prstDash val="solid"/>
            <a:round/>
            <a:headEnd len="sm" w="sm" type="none"/>
            <a:tailEnd len="med" w="med" type="stealth"/>
          </a:ln>
        </p:spPr>
      </p:cxnSp>
      <p:pic>
        <p:nvPicPr>
          <p:cNvPr id="577" name="Google Shape;577;p67"/>
          <p:cNvPicPr preferRelativeResize="0"/>
          <p:nvPr/>
        </p:nvPicPr>
        <p:blipFill rotWithShape="1">
          <a:blip r:embed="rId5">
            <a:alphaModFix/>
          </a:blip>
          <a:srcRect b="0" l="0" r="0" t="0"/>
          <a:stretch/>
        </p:blipFill>
        <p:spPr>
          <a:xfrm>
            <a:off x="6553200" y="4749546"/>
            <a:ext cx="153619" cy="260604"/>
          </a:xfrm>
          <a:prstGeom prst="rect">
            <a:avLst/>
          </a:prstGeom>
          <a:noFill/>
          <a:ln>
            <a:noFill/>
          </a:ln>
        </p:spPr>
      </p:pic>
      <p:pic>
        <p:nvPicPr>
          <p:cNvPr id="578" name="Google Shape;578;p67"/>
          <p:cNvPicPr preferRelativeResize="0"/>
          <p:nvPr/>
        </p:nvPicPr>
        <p:blipFill rotWithShape="1">
          <a:blip r:embed="rId6">
            <a:alphaModFix/>
          </a:blip>
          <a:srcRect b="0" l="0" r="0" t="0"/>
          <a:stretch/>
        </p:blipFill>
        <p:spPr>
          <a:xfrm>
            <a:off x="7954060" y="2952752"/>
            <a:ext cx="427939" cy="245059"/>
          </a:xfrm>
          <a:prstGeom prst="rect">
            <a:avLst/>
          </a:prstGeom>
          <a:noFill/>
          <a:ln>
            <a:noFill/>
          </a:ln>
        </p:spPr>
      </p:pic>
      <p:sp>
        <p:nvSpPr>
          <p:cNvPr id="579" name="Google Shape;579;p67"/>
          <p:cNvSpPr txBox="1"/>
          <p:nvPr/>
        </p:nvSpPr>
        <p:spPr>
          <a:xfrm>
            <a:off x="6248400" y="2647950"/>
            <a:ext cx="13072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“convex”</a:t>
            </a:r>
            <a:endParaRPr sz="1800">
              <a:solidFill>
                <a:schemeClr val="dk1"/>
              </a:solidFill>
              <a:latin typeface="Calibri"/>
              <a:ea typeface="Calibri"/>
              <a:cs typeface="Calibri"/>
              <a:sym typeface="Calibri"/>
            </a:endParaRPr>
          </a:p>
        </p:txBody>
      </p:sp>
      <p:pic>
        <p:nvPicPr>
          <p:cNvPr id="580" name="Google Shape;580;p67"/>
          <p:cNvPicPr preferRelativeResize="0"/>
          <p:nvPr/>
        </p:nvPicPr>
        <p:blipFill rotWithShape="1">
          <a:blip r:embed="rId7">
            <a:alphaModFix/>
          </a:blip>
          <a:srcRect b="30493" l="542" r="896" t="23007"/>
          <a:stretch/>
        </p:blipFill>
        <p:spPr>
          <a:xfrm>
            <a:off x="0" y="2687881"/>
            <a:ext cx="9144000" cy="24266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8"/>
          <p:cNvSpPr/>
          <p:nvPr/>
        </p:nvSpPr>
        <p:spPr>
          <a:xfrm>
            <a:off x="4114800" y="1905000"/>
            <a:ext cx="5029200" cy="32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68"/>
          <p:cNvSpPr txBox="1"/>
          <p:nvPr/>
        </p:nvSpPr>
        <p:spPr>
          <a:xfrm>
            <a:off x="381000" y="285750"/>
            <a:ext cx="6487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Функция ошибки логистической регрессии</a:t>
            </a:r>
            <a:endParaRPr b="1" sz="2400">
              <a:solidFill>
                <a:schemeClr val="dk1"/>
              </a:solidFill>
              <a:latin typeface="Calibri"/>
              <a:ea typeface="Calibri"/>
              <a:cs typeface="Calibri"/>
              <a:sym typeface="Calibri"/>
            </a:endParaRPr>
          </a:p>
        </p:txBody>
      </p:sp>
      <p:pic>
        <p:nvPicPr>
          <p:cNvPr id="587" name="Google Shape;587;p68"/>
          <p:cNvPicPr preferRelativeResize="0"/>
          <p:nvPr/>
        </p:nvPicPr>
        <p:blipFill rotWithShape="1">
          <a:blip r:embed="rId3">
            <a:alphaModFix/>
          </a:blip>
          <a:srcRect b="0" l="0" r="0" t="0"/>
          <a:stretch/>
        </p:blipFill>
        <p:spPr>
          <a:xfrm>
            <a:off x="838200" y="1123950"/>
            <a:ext cx="6030468" cy="731520"/>
          </a:xfrm>
          <a:prstGeom prst="rect">
            <a:avLst/>
          </a:prstGeom>
          <a:noFill/>
          <a:ln>
            <a:noFill/>
          </a:ln>
        </p:spPr>
      </p:pic>
      <p:cxnSp>
        <p:nvCxnSpPr>
          <p:cNvPr id="588" name="Google Shape;588;p68"/>
          <p:cNvCxnSpPr/>
          <p:nvPr/>
        </p:nvCxnSpPr>
        <p:spPr>
          <a:xfrm rot="10800000">
            <a:off x="1066679" y="2724230"/>
            <a:ext cx="2100" cy="2025900"/>
          </a:xfrm>
          <a:prstGeom prst="straightConnector1">
            <a:avLst/>
          </a:prstGeom>
          <a:noFill/>
          <a:ln cap="flat" cmpd="sng" w="38100">
            <a:solidFill>
              <a:schemeClr val="dk1"/>
            </a:solidFill>
            <a:prstDash val="solid"/>
            <a:round/>
            <a:headEnd len="sm" w="sm" type="none"/>
            <a:tailEnd len="med" w="med" type="stealth"/>
          </a:ln>
        </p:spPr>
      </p:cxnSp>
      <p:cxnSp>
        <p:nvCxnSpPr>
          <p:cNvPr id="589" name="Google Shape;589;p68"/>
          <p:cNvCxnSpPr/>
          <p:nvPr/>
        </p:nvCxnSpPr>
        <p:spPr>
          <a:xfrm>
            <a:off x="838200" y="4652391"/>
            <a:ext cx="3200400" cy="0"/>
          </a:xfrm>
          <a:prstGeom prst="straightConnector1">
            <a:avLst/>
          </a:prstGeom>
          <a:noFill/>
          <a:ln cap="flat" cmpd="sng" w="38100">
            <a:solidFill>
              <a:schemeClr val="dk1"/>
            </a:solidFill>
            <a:prstDash val="solid"/>
            <a:round/>
            <a:headEnd len="sm" w="sm" type="none"/>
            <a:tailEnd len="med" w="med" type="stealth"/>
          </a:ln>
        </p:spPr>
      </p:cxnSp>
      <p:pic>
        <p:nvPicPr>
          <p:cNvPr id="590" name="Google Shape;590;p68"/>
          <p:cNvPicPr preferRelativeResize="0"/>
          <p:nvPr/>
        </p:nvPicPr>
        <p:blipFill rotWithShape="1">
          <a:blip r:embed="rId4">
            <a:alphaModFix/>
          </a:blip>
          <a:srcRect b="0" l="0" r="0" t="0"/>
          <a:stretch/>
        </p:blipFill>
        <p:spPr>
          <a:xfrm>
            <a:off x="2057400" y="4718761"/>
            <a:ext cx="814730" cy="367589"/>
          </a:xfrm>
          <a:prstGeom prst="rect">
            <a:avLst/>
          </a:prstGeom>
          <a:noFill/>
          <a:ln>
            <a:noFill/>
          </a:ln>
        </p:spPr>
      </p:pic>
      <p:sp>
        <p:nvSpPr>
          <p:cNvPr id="591" name="Google Shape;591;p68"/>
          <p:cNvSpPr txBox="1"/>
          <p:nvPr/>
        </p:nvSpPr>
        <p:spPr>
          <a:xfrm>
            <a:off x="1714537" y="2414885"/>
            <a:ext cx="1371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If y = 1</a:t>
            </a:r>
            <a:endParaRPr sz="2400">
              <a:solidFill>
                <a:schemeClr val="dk1"/>
              </a:solidFill>
              <a:latin typeface="Calibri"/>
              <a:ea typeface="Calibri"/>
              <a:cs typeface="Calibri"/>
              <a:sym typeface="Calibri"/>
            </a:endParaRPr>
          </a:p>
        </p:txBody>
      </p:sp>
      <p:cxnSp>
        <p:nvCxnSpPr>
          <p:cNvPr id="592" name="Google Shape;592;p68"/>
          <p:cNvCxnSpPr/>
          <p:nvPr/>
        </p:nvCxnSpPr>
        <p:spPr>
          <a:xfrm>
            <a:off x="3657600" y="4552950"/>
            <a:ext cx="0" cy="228600"/>
          </a:xfrm>
          <a:prstGeom prst="straightConnector1">
            <a:avLst/>
          </a:prstGeom>
          <a:noFill/>
          <a:ln cap="flat" cmpd="sng" w="31750">
            <a:solidFill>
              <a:srgbClr val="0C0C0C"/>
            </a:solidFill>
            <a:prstDash val="solid"/>
            <a:round/>
            <a:headEnd len="sm" w="sm" type="none"/>
            <a:tailEnd len="sm" w="sm" type="none"/>
          </a:ln>
        </p:spPr>
      </p:cxnSp>
      <p:sp>
        <p:nvSpPr>
          <p:cNvPr id="593" name="Google Shape;593;p68"/>
          <p:cNvSpPr txBox="1"/>
          <p:nvPr/>
        </p:nvSpPr>
        <p:spPr>
          <a:xfrm>
            <a:off x="3505200" y="4729100"/>
            <a:ext cx="381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594" name="Google Shape;594;p68"/>
          <p:cNvSpPr txBox="1"/>
          <p:nvPr/>
        </p:nvSpPr>
        <p:spPr>
          <a:xfrm>
            <a:off x="914400" y="4693268"/>
            <a:ext cx="381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pic>
        <p:nvPicPr>
          <p:cNvPr id="595" name="Google Shape;595;p68"/>
          <p:cNvPicPr preferRelativeResize="0"/>
          <p:nvPr/>
        </p:nvPicPr>
        <p:blipFill rotWithShape="1">
          <a:blip r:embed="rId5">
            <a:alphaModFix/>
          </a:blip>
          <a:srcRect b="0" l="0" r="0" t="0"/>
          <a:stretch/>
        </p:blipFill>
        <p:spPr>
          <a:xfrm>
            <a:off x="4354830" y="2360295"/>
            <a:ext cx="4712970" cy="2221230"/>
          </a:xfrm>
          <a:prstGeom prst="rect">
            <a:avLst/>
          </a:prstGeom>
          <a:noFill/>
          <a:ln>
            <a:noFill/>
          </a:ln>
        </p:spPr>
      </p:pic>
      <p:sp>
        <p:nvSpPr>
          <p:cNvPr id="596" name="Google Shape;596;p68"/>
          <p:cNvSpPr/>
          <p:nvPr/>
        </p:nvSpPr>
        <p:spPr>
          <a:xfrm>
            <a:off x="1224875" y="2419875"/>
            <a:ext cx="2424875" cy="2211050"/>
          </a:xfrm>
          <a:custGeom>
            <a:rect b="b" l="l" r="r" t="t"/>
            <a:pathLst>
              <a:path extrusionOk="0" h="88442" w="96995">
                <a:moveTo>
                  <a:pt x="96995" y="88232"/>
                </a:moveTo>
                <a:cubicBezTo>
                  <a:pt x="87677" y="89395"/>
                  <a:pt x="78301" y="85357"/>
                  <a:pt x="69510" y="82057"/>
                </a:cubicBezTo>
                <a:cubicBezTo>
                  <a:pt x="55390" y="76756"/>
                  <a:pt x="40352" y="71763"/>
                  <a:pt x="29079" y="61742"/>
                </a:cubicBezTo>
                <a:cubicBezTo>
                  <a:pt x="18918" y="52709"/>
                  <a:pt x="13918" y="38987"/>
                  <a:pt x="8564" y="26490"/>
                </a:cubicBezTo>
                <a:cubicBezTo>
                  <a:pt x="4909" y="17960"/>
                  <a:pt x="0" y="9280"/>
                  <a:pt x="0" y="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9"/>
          <p:cNvSpPr/>
          <p:nvPr/>
        </p:nvSpPr>
        <p:spPr>
          <a:xfrm>
            <a:off x="4114800" y="1905000"/>
            <a:ext cx="5029200" cy="32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p69"/>
          <p:cNvSpPr txBox="1"/>
          <p:nvPr/>
        </p:nvSpPr>
        <p:spPr>
          <a:xfrm>
            <a:off x="381000" y="285750"/>
            <a:ext cx="6487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Функция ошибки логистической регрессии</a:t>
            </a:r>
            <a:endParaRPr b="1" sz="2400">
              <a:solidFill>
                <a:schemeClr val="dk1"/>
              </a:solidFill>
              <a:latin typeface="Calibri"/>
              <a:ea typeface="Calibri"/>
              <a:cs typeface="Calibri"/>
              <a:sym typeface="Calibri"/>
            </a:endParaRPr>
          </a:p>
        </p:txBody>
      </p:sp>
      <p:pic>
        <p:nvPicPr>
          <p:cNvPr id="603" name="Google Shape;603;p69"/>
          <p:cNvPicPr preferRelativeResize="0"/>
          <p:nvPr/>
        </p:nvPicPr>
        <p:blipFill rotWithShape="1">
          <a:blip r:embed="rId3">
            <a:alphaModFix/>
          </a:blip>
          <a:srcRect b="0" l="0" r="0" t="0"/>
          <a:stretch/>
        </p:blipFill>
        <p:spPr>
          <a:xfrm>
            <a:off x="838200" y="1123950"/>
            <a:ext cx="6030468" cy="731520"/>
          </a:xfrm>
          <a:prstGeom prst="rect">
            <a:avLst/>
          </a:prstGeom>
          <a:noFill/>
          <a:ln>
            <a:noFill/>
          </a:ln>
        </p:spPr>
      </p:pic>
      <p:cxnSp>
        <p:nvCxnSpPr>
          <p:cNvPr id="604" name="Google Shape;604;p69"/>
          <p:cNvCxnSpPr/>
          <p:nvPr/>
        </p:nvCxnSpPr>
        <p:spPr>
          <a:xfrm rot="10800000">
            <a:off x="1066679" y="2724230"/>
            <a:ext cx="2100" cy="2025900"/>
          </a:xfrm>
          <a:prstGeom prst="straightConnector1">
            <a:avLst/>
          </a:prstGeom>
          <a:noFill/>
          <a:ln cap="flat" cmpd="sng" w="38100">
            <a:solidFill>
              <a:schemeClr val="dk1"/>
            </a:solidFill>
            <a:prstDash val="solid"/>
            <a:round/>
            <a:headEnd len="sm" w="sm" type="none"/>
            <a:tailEnd len="med" w="med" type="stealth"/>
          </a:ln>
        </p:spPr>
      </p:cxnSp>
      <p:cxnSp>
        <p:nvCxnSpPr>
          <p:cNvPr id="605" name="Google Shape;605;p69"/>
          <p:cNvCxnSpPr/>
          <p:nvPr/>
        </p:nvCxnSpPr>
        <p:spPr>
          <a:xfrm>
            <a:off x="838200" y="4652391"/>
            <a:ext cx="3200400" cy="0"/>
          </a:xfrm>
          <a:prstGeom prst="straightConnector1">
            <a:avLst/>
          </a:prstGeom>
          <a:noFill/>
          <a:ln cap="flat" cmpd="sng" w="38100">
            <a:solidFill>
              <a:schemeClr val="dk1"/>
            </a:solidFill>
            <a:prstDash val="solid"/>
            <a:round/>
            <a:headEnd len="sm" w="sm" type="none"/>
            <a:tailEnd len="med" w="med" type="stealth"/>
          </a:ln>
        </p:spPr>
      </p:cxnSp>
      <p:pic>
        <p:nvPicPr>
          <p:cNvPr id="606" name="Google Shape;606;p69"/>
          <p:cNvPicPr preferRelativeResize="0"/>
          <p:nvPr/>
        </p:nvPicPr>
        <p:blipFill rotWithShape="1">
          <a:blip r:embed="rId4">
            <a:alphaModFix/>
          </a:blip>
          <a:srcRect b="0" l="0" r="0" t="0"/>
          <a:stretch/>
        </p:blipFill>
        <p:spPr>
          <a:xfrm>
            <a:off x="2057400" y="4718761"/>
            <a:ext cx="814730" cy="367589"/>
          </a:xfrm>
          <a:prstGeom prst="rect">
            <a:avLst/>
          </a:prstGeom>
          <a:noFill/>
          <a:ln>
            <a:noFill/>
          </a:ln>
        </p:spPr>
      </p:pic>
      <p:sp>
        <p:nvSpPr>
          <p:cNvPr id="607" name="Google Shape;607;p69"/>
          <p:cNvSpPr txBox="1"/>
          <p:nvPr/>
        </p:nvSpPr>
        <p:spPr>
          <a:xfrm>
            <a:off x="1714537" y="2414885"/>
            <a:ext cx="1371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If y = 1</a:t>
            </a:r>
            <a:endParaRPr sz="2400">
              <a:solidFill>
                <a:schemeClr val="dk1"/>
              </a:solidFill>
              <a:latin typeface="Calibri"/>
              <a:ea typeface="Calibri"/>
              <a:cs typeface="Calibri"/>
              <a:sym typeface="Calibri"/>
            </a:endParaRPr>
          </a:p>
        </p:txBody>
      </p:sp>
      <p:cxnSp>
        <p:nvCxnSpPr>
          <p:cNvPr id="608" name="Google Shape;608;p69"/>
          <p:cNvCxnSpPr/>
          <p:nvPr/>
        </p:nvCxnSpPr>
        <p:spPr>
          <a:xfrm>
            <a:off x="3657600" y="4552950"/>
            <a:ext cx="0" cy="228600"/>
          </a:xfrm>
          <a:prstGeom prst="straightConnector1">
            <a:avLst/>
          </a:prstGeom>
          <a:noFill/>
          <a:ln cap="flat" cmpd="sng" w="31750">
            <a:solidFill>
              <a:srgbClr val="0C0C0C"/>
            </a:solidFill>
            <a:prstDash val="solid"/>
            <a:round/>
            <a:headEnd len="sm" w="sm" type="none"/>
            <a:tailEnd len="sm" w="sm" type="none"/>
          </a:ln>
        </p:spPr>
      </p:cxnSp>
      <p:sp>
        <p:nvSpPr>
          <p:cNvPr id="609" name="Google Shape;609;p69"/>
          <p:cNvSpPr txBox="1"/>
          <p:nvPr/>
        </p:nvSpPr>
        <p:spPr>
          <a:xfrm>
            <a:off x="3505200" y="4729100"/>
            <a:ext cx="381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610" name="Google Shape;610;p69"/>
          <p:cNvSpPr txBox="1"/>
          <p:nvPr/>
        </p:nvSpPr>
        <p:spPr>
          <a:xfrm>
            <a:off x="914400" y="4693268"/>
            <a:ext cx="381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pic>
        <p:nvPicPr>
          <p:cNvPr id="611" name="Google Shape;611;p69"/>
          <p:cNvPicPr preferRelativeResize="0"/>
          <p:nvPr/>
        </p:nvPicPr>
        <p:blipFill rotWithShape="1">
          <a:blip r:embed="rId5">
            <a:alphaModFix/>
          </a:blip>
          <a:srcRect b="0" l="0" r="0" t="0"/>
          <a:stretch/>
        </p:blipFill>
        <p:spPr>
          <a:xfrm>
            <a:off x="4354830" y="2360295"/>
            <a:ext cx="4712970" cy="2221230"/>
          </a:xfrm>
          <a:prstGeom prst="rect">
            <a:avLst/>
          </a:prstGeom>
          <a:noFill/>
          <a:ln>
            <a:noFill/>
          </a:ln>
        </p:spPr>
      </p:pic>
      <p:sp>
        <p:nvSpPr>
          <p:cNvPr id="612" name="Google Shape;612;p69"/>
          <p:cNvSpPr/>
          <p:nvPr/>
        </p:nvSpPr>
        <p:spPr>
          <a:xfrm>
            <a:off x="1080475" y="2524450"/>
            <a:ext cx="2509525" cy="2111175"/>
          </a:xfrm>
          <a:custGeom>
            <a:rect b="b" l="l" r="r" t="t"/>
            <a:pathLst>
              <a:path extrusionOk="0" h="84447" w="100381">
                <a:moveTo>
                  <a:pt x="0" y="84447"/>
                </a:moveTo>
                <a:cubicBezTo>
                  <a:pt x="7053" y="84447"/>
                  <a:pt x="13558" y="80430"/>
                  <a:pt x="20515" y="79269"/>
                </a:cubicBezTo>
                <a:cubicBezTo>
                  <a:pt x="40472" y="75937"/>
                  <a:pt x="61359" y="69210"/>
                  <a:pt x="76481" y="55767"/>
                </a:cubicBezTo>
                <a:cubicBezTo>
                  <a:pt x="91596" y="42330"/>
                  <a:pt x="100381" y="20224"/>
                  <a:pt x="100381" y="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0"/>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5400"/>
              <a:buFont typeface="Calibri"/>
              <a:buNone/>
            </a:pPr>
            <a:r>
              <a:rPr lang="en-US" sz="5400">
                <a:solidFill>
                  <a:srgbClr val="3F3F3F"/>
                </a:solidFill>
                <a:latin typeface="Calibri"/>
                <a:ea typeface="Calibri"/>
                <a:cs typeface="Calibri"/>
                <a:sym typeface="Calibri"/>
              </a:rPr>
              <a:t>Логистическая регрессия</a:t>
            </a:r>
            <a:endParaRPr sz="5400">
              <a:solidFill>
                <a:srgbClr val="3F3F3F"/>
              </a:solidFill>
              <a:latin typeface="Calibri"/>
              <a:ea typeface="Calibri"/>
              <a:cs typeface="Calibri"/>
              <a:sym typeface="Calibri"/>
            </a:endParaRPr>
          </a:p>
        </p:txBody>
      </p:sp>
      <p:cxnSp>
        <p:nvCxnSpPr>
          <p:cNvPr id="619" name="Google Shape;619;p70"/>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20" name="Google Shape;620;p70"/>
          <p:cNvSpPr txBox="1"/>
          <p:nvPr>
            <p:ph idx="4294967295" type="ctrTitle"/>
          </p:nvPr>
        </p:nvSpPr>
        <p:spPr>
          <a:xfrm>
            <a:off x="4257675" y="2466975"/>
            <a:ext cx="4876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Calibri"/>
              <a:buNone/>
            </a:pPr>
            <a:r>
              <a:rPr lang="en-US" sz="3600">
                <a:solidFill>
                  <a:srgbClr val="3F3F3F"/>
                </a:solidFill>
              </a:rPr>
              <a:t>Метод градиентного спуска</a:t>
            </a:r>
            <a:endParaRPr sz="3600">
              <a:solidFill>
                <a:srgbClr val="3F3F3F"/>
              </a:solidFill>
            </a:endParaRPr>
          </a:p>
        </p:txBody>
      </p:sp>
      <p:pic>
        <p:nvPicPr>
          <p:cNvPr descr="C:\Users\ang\Desktop\iStock_000012344803Large.jpg" id="621" name="Google Shape;621;p70"/>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622" name="Google Shape;622;p70"/>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1"/>
          <p:cNvSpPr txBox="1"/>
          <p:nvPr/>
        </p:nvSpPr>
        <p:spPr>
          <a:xfrm>
            <a:off x="381000" y="285750"/>
            <a:ext cx="6679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Функция ошибки логистической регрессии</a:t>
            </a:r>
            <a:endParaRPr b="1" sz="2400">
              <a:solidFill>
                <a:schemeClr val="dk1"/>
              </a:solidFill>
              <a:latin typeface="Calibri"/>
              <a:ea typeface="Calibri"/>
              <a:cs typeface="Calibri"/>
              <a:sym typeface="Calibri"/>
            </a:endParaRPr>
          </a:p>
        </p:txBody>
      </p:sp>
      <p:pic>
        <p:nvPicPr>
          <p:cNvPr id="628" name="Google Shape;628;p71"/>
          <p:cNvPicPr preferRelativeResize="0"/>
          <p:nvPr/>
        </p:nvPicPr>
        <p:blipFill rotWithShape="1">
          <a:blip r:embed="rId3">
            <a:alphaModFix/>
          </a:blip>
          <a:srcRect b="0" l="0" r="0" t="0"/>
          <a:stretch/>
        </p:blipFill>
        <p:spPr>
          <a:xfrm>
            <a:off x="838200" y="1572651"/>
            <a:ext cx="6030468" cy="731520"/>
          </a:xfrm>
          <a:prstGeom prst="rect">
            <a:avLst/>
          </a:prstGeom>
          <a:noFill/>
          <a:ln>
            <a:noFill/>
          </a:ln>
        </p:spPr>
      </p:pic>
      <p:pic>
        <p:nvPicPr>
          <p:cNvPr id="629" name="Google Shape;629;p71"/>
          <p:cNvPicPr preferRelativeResize="0"/>
          <p:nvPr/>
        </p:nvPicPr>
        <p:blipFill rotWithShape="1">
          <a:blip r:embed="rId4">
            <a:alphaModFix/>
          </a:blip>
          <a:srcRect b="0" l="0" r="0" t="0"/>
          <a:stretch/>
        </p:blipFill>
        <p:spPr>
          <a:xfrm>
            <a:off x="838200" y="833706"/>
            <a:ext cx="4169664" cy="651510"/>
          </a:xfrm>
          <a:prstGeom prst="rect">
            <a:avLst/>
          </a:prstGeom>
          <a:noFill/>
          <a:ln>
            <a:noFill/>
          </a:ln>
        </p:spPr>
      </p:pic>
      <p:pic>
        <p:nvPicPr>
          <p:cNvPr id="630" name="Google Shape;630;p71"/>
          <p:cNvPicPr preferRelativeResize="0"/>
          <p:nvPr/>
        </p:nvPicPr>
        <p:blipFill rotWithShape="1">
          <a:blip r:embed="rId5">
            <a:alphaModFix/>
          </a:blip>
          <a:srcRect b="0" l="0" r="0" t="0"/>
          <a:stretch/>
        </p:blipFill>
        <p:spPr>
          <a:xfrm>
            <a:off x="838200" y="2471811"/>
            <a:ext cx="2895600" cy="2523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2"/>
          <p:cNvSpPr txBox="1"/>
          <p:nvPr/>
        </p:nvSpPr>
        <p:spPr>
          <a:xfrm>
            <a:off x="815950" y="3375365"/>
            <a:ext cx="5410200" cy="41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Модель</a:t>
            </a:r>
            <a:r>
              <a:rPr lang="en-US" sz="2400">
                <a:solidFill>
                  <a:schemeClr val="dk1"/>
                </a:solidFill>
                <a:latin typeface="Calibri"/>
                <a:ea typeface="Calibri"/>
                <a:cs typeface="Calibri"/>
                <a:sym typeface="Calibri"/>
              </a:rPr>
              <a:t> </a:t>
            </a:r>
            <a:endParaRPr/>
          </a:p>
        </p:txBody>
      </p:sp>
      <p:sp>
        <p:nvSpPr>
          <p:cNvPr id="636" name="Google Shape;636;p72"/>
          <p:cNvSpPr txBox="1"/>
          <p:nvPr/>
        </p:nvSpPr>
        <p:spPr>
          <a:xfrm>
            <a:off x="381000" y="285750"/>
            <a:ext cx="62163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Calibri"/>
                <a:ea typeface="Calibri"/>
                <a:cs typeface="Calibri"/>
                <a:sym typeface="Calibri"/>
              </a:rPr>
              <a:t>Функция ошибки логистической регрессии</a:t>
            </a:r>
            <a:endParaRPr b="1" sz="2400">
              <a:solidFill>
                <a:schemeClr val="dk1"/>
              </a:solidFill>
              <a:latin typeface="Calibri"/>
              <a:ea typeface="Calibri"/>
              <a:cs typeface="Calibri"/>
              <a:sym typeface="Calibri"/>
            </a:endParaRPr>
          </a:p>
        </p:txBody>
      </p:sp>
      <p:pic>
        <p:nvPicPr>
          <p:cNvPr id="637" name="Google Shape;637;p72"/>
          <p:cNvPicPr preferRelativeResize="0"/>
          <p:nvPr/>
        </p:nvPicPr>
        <p:blipFill rotWithShape="1">
          <a:blip r:embed="rId3">
            <a:alphaModFix/>
          </a:blip>
          <a:srcRect b="0" l="0" r="0" t="0"/>
          <a:stretch/>
        </p:blipFill>
        <p:spPr>
          <a:xfrm>
            <a:off x="838200" y="833706"/>
            <a:ext cx="4169664" cy="651510"/>
          </a:xfrm>
          <a:prstGeom prst="rect">
            <a:avLst/>
          </a:prstGeom>
          <a:noFill/>
          <a:ln>
            <a:noFill/>
          </a:ln>
        </p:spPr>
      </p:pic>
      <p:sp>
        <p:nvSpPr>
          <p:cNvPr id="638" name="Google Shape;638;p72"/>
          <p:cNvSpPr txBox="1"/>
          <p:nvPr/>
        </p:nvSpPr>
        <p:spPr>
          <a:xfrm>
            <a:off x="381011" y="1751283"/>
            <a:ext cx="5410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Найти такие</a:t>
            </a:r>
            <a:r>
              <a:rPr lang="en-US" sz="2400">
                <a:solidFill>
                  <a:schemeClr val="dk1"/>
                </a:solidFill>
                <a:latin typeface="Calibri"/>
                <a:ea typeface="Calibri"/>
                <a:cs typeface="Calibri"/>
                <a:sym typeface="Calibri"/>
              </a:rPr>
              <a:t>           : </a:t>
            </a:r>
            <a:endParaRPr sz="2400">
              <a:solidFill>
                <a:schemeClr val="dk1"/>
              </a:solidFill>
              <a:latin typeface="Calibri"/>
              <a:ea typeface="Calibri"/>
              <a:cs typeface="Calibri"/>
              <a:sym typeface="Calibri"/>
            </a:endParaRPr>
          </a:p>
        </p:txBody>
      </p:sp>
      <p:pic>
        <p:nvPicPr>
          <p:cNvPr id="639" name="Google Shape;639;p72"/>
          <p:cNvPicPr preferRelativeResize="0"/>
          <p:nvPr/>
        </p:nvPicPr>
        <p:blipFill rotWithShape="1">
          <a:blip r:embed="rId4">
            <a:alphaModFix/>
          </a:blip>
          <a:srcRect b="0" l="0" r="0" t="0"/>
          <a:stretch/>
        </p:blipFill>
        <p:spPr>
          <a:xfrm>
            <a:off x="2673655" y="1892935"/>
            <a:ext cx="128016" cy="219456"/>
          </a:xfrm>
          <a:prstGeom prst="rect">
            <a:avLst/>
          </a:prstGeom>
          <a:noFill/>
          <a:ln>
            <a:noFill/>
          </a:ln>
        </p:spPr>
      </p:pic>
      <p:pic>
        <p:nvPicPr>
          <p:cNvPr id="640" name="Google Shape;640;p72"/>
          <p:cNvPicPr preferRelativeResize="0"/>
          <p:nvPr/>
        </p:nvPicPr>
        <p:blipFill rotWithShape="1">
          <a:blip r:embed="rId5">
            <a:alphaModFix/>
          </a:blip>
          <a:srcRect b="0" l="0" r="0" t="0"/>
          <a:stretch/>
        </p:blipFill>
        <p:spPr>
          <a:xfrm>
            <a:off x="1461707" y="2302355"/>
            <a:ext cx="1104138" cy="429768"/>
          </a:xfrm>
          <a:prstGeom prst="rect">
            <a:avLst/>
          </a:prstGeom>
          <a:noFill/>
          <a:ln>
            <a:noFill/>
          </a:ln>
        </p:spPr>
      </p:pic>
      <p:sp>
        <p:nvSpPr>
          <p:cNvPr id="641" name="Google Shape;641;p72"/>
          <p:cNvSpPr txBox="1"/>
          <p:nvPr/>
        </p:nvSpPr>
        <p:spPr>
          <a:xfrm>
            <a:off x="381011" y="2878375"/>
            <a:ext cx="5410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Предсказание новых значений</a:t>
            </a:r>
            <a:r>
              <a:rPr lang="en-US" sz="2400">
                <a:solidFill>
                  <a:schemeClr val="dk1"/>
                </a:solidFill>
                <a:latin typeface="Calibri"/>
                <a:ea typeface="Calibri"/>
                <a:cs typeface="Calibri"/>
                <a:sym typeface="Calibri"/>
              </a:rPr>
              <a:t>   :</a:t>
            </a:r>
            <a:endParaRPr/>
          </a:p>
        </p:txBody>
      </p:sp>
      <p:pic>
        <p:nvPicPr>
          <p:cNvPr id="642" name="Google Shape;642;p72"/>
          <p:cNvPicPr preferRelativeResize="0"/>
          <p:nvPr/>
        </p:nvPicPr>
        <p:blipFill rotWithShape="1">
          <a:blip r:embed="rId6">
            <a:alphaModFix/>
          </a:blip>
          <a:srcRect b="0" l="0" r="0" t="0"/>
          <a:stretch/>
        </p:blipFill>
        <p:spPr>
          <a:xfrm>
            <a:off x="4431692" y="3076154"/>
            <a:ext cx="153162" cy="137160"/>
          </a:xfrm>
          <a:prstGeom prst="rect">
            <a:avLst/>
          </a:prstGeom>
          <a:noFill/>
          <a:ln>
            <a:noFill/>
          </a:ln>
        </p:spPr>
      </p:pic>
      <p:pic>
        <p:nvPicPr>
          <p:cNvPr id="643" name="Google Shape;643;p72"/>
          <p:cNvPicPr preferRelativeResize="0"/>
          <p:nvPr/>
        </p:nvPicPr>
        <p:blipFill rotWithShape="1">
          <a:blip r:embed="rId7">
            <a:alphaModFix/>
          </a:blip>
          <a:srcRect b="0" l="0" r="0" t="0"/>
          <a:stretch/>
        </p:blipFill>
        <p:spPr>
          <a:xfrm>
            <a:off x="1925311" y="3442324"/>
            <a:ext cx="2146554" cy="438912"/>
          </a:xfrm>
          <a:prstGeom prst="rect">
            <a:avLst/>
          </a:prstGeom>
          <a:noFill/>
          <a:ln>
            <a:noFill/>
          </a:ln>
        </p:spPr>
      </p:pic>
      <p:sp>
        <p:nvSpPr>
          <p:cNvPr id="644" name="Google Shape;644;p72"/>
          <p:cNvSpPr txBox="1"/>
          <p:nvPr/>
        </p:nvSpPr>
        <p:spPr>
          <a:xfrm>
            <a:off x="4772725" y="1408175"/>
            <a:ext cx="5410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pic>
        <p:nvPicPr>
          <p:cNvPr id="645" name="Google Shape;645;p72"/>
          <p:cNvPicPr preferRelativeResize="0"/>
          <p:nvPr/>
        </p:nvPicPr>
        <p:blipFill rotWithShape="1">
          <a:blip r:embed="rId8">
            <a:alphaModFix/>
          </a:blip>
          <a:srcRect b="0" l="0" r="0" t="0"/>
          <a:stretch/>
        </p:blipFill>
        <p:spPr>
          <a:xfrm>
            <a:off x="5656993" y="1506393"/>
            <a:ext cx="1241298" cy="306324"/>
          </a:xfrm>
          <a:prstGeom prst="rect">
            <a:avLst/>
          </a:prstGeom>
          <a:noFill/>
          <a:ln>
            <a:noFill/>
          </a:ln>
        </p:spPr>
      </p:pic>
      <p:sp>
        <p:nvSpPr>
          <p:cNvPr id="646" name="Google Shape;646;p72"/>
          <p:cNvSpPr txBox="1"/>
          <p:nvPr/>
        </p:nvSpPr>
        <p:spPr>
          <a:xfrm>
            <a:off x="4944142" y="1905911"/>
            <a:ext cx="266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Повторить</a:t>
            </a:r>
            <a:endParaRPr sz="2400">
              <a:solidFill>
                <a:schemeClr val="dk1"/>
              </a:solidFill>
              <a:latin typeface="Calibri"/>
              <a:ea typeface="Calibri"/>
              <a:cs typeface="Calibri"/>
              <a:sym typeface="Calibri"/>
            </a:endParaRPr>
          </a:p>
        </p:txBody>
      </p:sp>
      <p:pic>
        <p:nvPicPr>
          <p:cNvPr id="647" name="Google Shape;647;p72"/>
          <p:cNvPicPr preferRelativeResize="0"/>
          <p:nvPr/>
        </p:nvPicPr>
        <p:blipFill rotWithShape="1">
          <a:blip r:embed="rId9">
            <a:alphaModFix/>
          </a:blip>
          <a:srcRect b="0" l="0" r="0" t="0"/>
          <a:stretch/>
        </p:blipFill>
        <p:spPr>
          <a:xfrm>
            <a:off x="6222792" y="1981565"/>
            <a:ext cx="109728" cy="304038"/>
          </a:xfrm>
          <a:prstGeom prst="rect">
            <a:avLst/>
          </a:prstGeom>
          <a:noFill/>
          <a:ln>
            <a:noFill/>
          </a:ln>
        </p:spPr>
      </p:pic>
      <p:pic>
        <p:nvPicPr>
          <p:cNvPr id="648" name="Google Shape;648;p72"/>
          <p:cNvPicPr preferRelativeResize="0"/>
          <p:nvPr/>
        </p:nvPicPr>
        <p:blipFill rotWithShape="1">
          <a:blip r:embed="rId10">
            <a:alphaModFix/>
          </a:blip>
          <a:srcRect b="0" l="0" r="0" t="0"/>
          <a:stretch/>
        </p:blipFill>
        <p:spPr>
          <a:xfrm>
            <a:off x="5363242" y="3237737"/>
            <a:ext cx="109728" cy="304038"/>
          </a:xfrm>
          <a:prstGeom prst="rect">
            <a:avLst/>
          </a:prstGeom>
          <a:noFill/>
          <a:ln>
            <a:noFill/>
          </a:ln>
        </p:spPr>
      </p:pic>
      <p:pic>
        <p:nvPicPr>
          <p:cNvPr id="649" name="Google Shape;649;p72"/>
          <p:cNvPicPr preferRelativeResize="0"/>
          <p:nvPr/>
        </p:nvPicPr>
        <p:blipFill rotWithShape="1">
          <a:blip r:embed="rId11">
            <a:alphaModFix/>
          </a:blip>
          <a:srcRect b="0" l="0" r="0" t="0"/>
          <a:stretch/>
        </p:blipFill>
        <p:spPr>
          <a:xfrm>
            <a:off x="5598873" y="2454453"/>
            <a:ext cx="2587752" cy="436626"/>
          </a:xfrm>
          <a:prstGeom prst="rect">
            <a:avLst/>
          </a:prstGeom>
          <a:noFill/>
          <a:ln>
            <a:noFill/>
          </a:ln>
        </p:spPr>
      </p:pic>
      <p:sp>
        <p:nvSpPr>
          <p:cNvPr id="650" name="Google Shape;650;p72"/>
          <p:cNvSpPr txBox="1"/>
          <p:nvPr/>
        </p:nvSpPr>
        <p:spPr>
          <a:xfrm>
            <a:off x="5007867" y="3681133"/>
            <a:ext cx="5334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(одновременное изменение     )</a:t>
            </a:r>
            <a:endParaRPr sz="2000">
              <a:solidFill>
                <a:schemeClr val="dk1"/>
              </a:solidFill>
              <a:latin typeface="Calibri"/>
              <a:ea typeface="Calibri"/>
              <a:cs typeface="Calibri"/>
              <a:sym typeface="Calibri"/>
            </a:endParaRPr>
          </a:p>
        </p:txBody>
      </p:sp>
      <p:pic>
        <p:nvPicPr>
          <p:cNvPr id="651" name="Google Shape;651;p72"/>
          <p:cNvPicPr preferRelativeResize="0"/>
          <p:nvPr/>
        </p:nvPicPr>
        <p:blipFill rotWithShape="1">
          <a:blip r:embed="rId12">
            <a:alphaModFix/>
          </a:blip>
          <a:srcRect b="0" l="0" r="0" t="0"/>
          <a:stretch/>
        </p:blipFill>
        <p:spPr>
          <a:xfrm>
            <a:off x="8083135" y="3753597"/>
            <a:ext cx="186690" cy="255270"/>
          </a:xfrm>
          <a:prstGeom prst="rect">
            <a:avLst/>
          </a:prstGeom>
          <a:noFill/>
          <a:ln>
            <a:noFill/>
          </a:ln>
        </p:spPr>
      </p:pic>
      <p:sp>
        <p:nvSpPr>
          <p:cNvPr id="652" name="Google Shape;652;p72"/>
          <p:cNvSpPr txBox="1"/>
          <p:nvPr/>
        </p:nvSpPr>
        <p:spPr>
          <a:xfrm>
            <a:off x="405829" y="4171950"/>
            <a:ext cx="7677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Алгоритм полностью идентичен</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Классификация</a:t>
            </a:r>
            <a:endParaRPr b="1" sz="2400">
              <a:solidFill>
                <a:schemeClr val="dk1"/>
              </a:solidFill>
              <a:latin typeface="Calibri"/>
              <a:ea typeface="Calibri"/>
              <a:cs typeface="Calibri"/>
              <a:sym typeface="Calibri"/>
            </a:endParaRPr>
          </a:p>
        </p:txBody>
      </p:sp>
      <p:sp>
        <p:nvSpPr>
          <p:cNvPr id="334" name="Google Shape;334;p55"/>
          <p:cNvSpPr txBox="1"/>
          <p:nvPr/>
        </p:nvSpPr>
        <p:spPr>
          <a:xfrm>
            <a:off x="914400" y="902250"/>
            <a:ext cx="77196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Email: Спам / Не спам?</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Финансовые транзакции</a:t>
            </a:r>
            <a:r>
              <a:rPr lang="en-US" sz="2400">
                <a:solidFill>
                  <a:schemeClr val="dk1"/>
                </a:solidFill>
                <a:latin typeface="Calibri"/>
                <a:ea typeface="Calibri"/>
                <a:cs typeface="Calibri"/>
                <a:sym typeface="Calibri"/>
              </a:rPr>
              <a:t>: Мошенничество (Да / Нет)?</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Опухоли</a:t>
            </a:r>
            <a:r>
              <a:rPr lang="en-US" sz="2400">
                <a:solidFill>
                  <a:schemeClr val="dk1"/>
                </a:solidFill>
                <a:latin typeface="Calibri"/>
                <a:ea typeface="Calibri"/>
                <a:cs typeface="Calibri"/>
                <a:sym typeface="Calibri"/>
              </a:rPr>
              <a:t>: Рак / Доброкачественная ?</a:t>
            </a:r>
            <a:endParaRPr sz="2400">
              <a:solidFill>
                <a:schemeClr val="dk1"/>
              </a:solidFill>
              <a:latin typeface="Calibri"/>
              <a:ea typeface="Calibri"/>
              <a:cs typeface="Calibri"/>
              <a:sym typeface="Calibri"/>
            </a:endParaRPr>
          </a:p>
        </p:txBody>
      </p:sp>
      <p:pic>
        <p:nvPicPr>
          <p:cNvPr id="335" name="Google Shape;335;p55"/>
          <p:cNvPicPr preferRelativeResize="0"/>
          <p:nvPr/>
        </p:nvPicPr>
        <p:blipFill rotWithShape="1">
          <a:blip r:embed="rId3">
            <a:alphaModFix/>
          </a:blip>
          <a:srcRect b="0" l="0" r="0" t="0"/>
          <a:stretch/>
        </p:blipFill>
        <p:spPr>
          <a:xfrm>
            <a:off x="1066801" y="2637283"/>
            <a:ext cx="1492301" cy="367589"/>
          </a:xfrm>
          <a:prstGeom prst="rect">
            <a:avLst/>
          </a:prstGeom>
          <a:noFill/>
          <a:ln>
            <a:noFill/>
          </a:ln>
        </p:spPr>
      </p:pic>
      <p:sp>
        <p:nvSpPr>
          <p:cNvPr id="336" name="Google Shape;336;p55"/>
          <p:cNvSpPr txBox="1"/>
          <p:nvPr/>
        </p:nvSpPr>
        <p:spPr>
          <a:xfrm>
            <a:off x="3112681" y="2343150"/>
            <a:ext cx="5638800" cy="877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0: “Отрицательный класс” </a:t>
            </a:r>
            <a:endParaRPr/>
          </a:p>
          <a:p>
            <a:pPr indent="0" lvl="0" marL="0" marR="0" rtl="0" algn="l">
              <a:spcBef>
                <a:spcPts val="0"/>
              </a:spcBef>
              <a:spcAft>
                <a:spcPts val="0"/>
              </a:spcAft>
              <a:buNone/>
            </a:pPr>
            <a:r>
              <a:rPr lang="en-US" sz="3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1: “Положительный класс”</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3"/>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Алгоритмы оптимизации</a:t>
            </a:r>
            <a:endParaRPr b="1" sz="2400">
              <a:solidFill>
                <a:schemeClr val="dk1"/>
              </a:solidFill>
              <a:latin typeface="Calibri"/>
              <a:ea typeface="Calibri"/>
              <a:cs typeface="Calibri"/>
              <a:sym typeface="Calibri"/>
            </a:endParaRPr>
          </a:p>
        </p:txBody>
      </p:sp>
      <p:sp>
        <p:nvSpPr>
          <p:cNvPr id="658" name="Google Shape;658;p73"/>
          <p:cNvSpPr txBox="1"/>
          <p:nvPr/>
        </p:nvSpPr>
        <p:spPr>
          <a:xfrm>
            <a:off x="381000" y="738475"/>
            <a:ext cx="65649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Имея </a:t>
            </a:r>
            <a:r>
              <a:rPr lang="en-US" sz="2400">
                <a:solidFill>
                  <a:schemeClr val="dk1"/>
                </a:solidFill>
                <a:latin typeface="Calibri"/>
                <a:ea typeface="Calibri"/>
                <a:cs typeface="Calibri"/>
                <a:sym typeface="Calibri"/>
              </a:rPr>
              <a:t>    , и зная как вычислить в каждой точке</a:t>
            </a:r>
            <a:endParaRPr/>
          </a:p>
          <a:p>
            <a:pPr indent="-342900" lvl="1" marL="8001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endParaRPr/>
          </a:p>
          <a:p>
            <a:pPr indent="-342900" lvl="1" marL="8001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endParaRPr/>
          </a:p>
        </p:txBody>
      </p:sp>
      <p:pic>
        <p:nvPicPr>
          <p:cNvPr id="659" name="Google Shape;659;p73"/>
          <p:cNvPicPr preferRelativeResize="0"/>
          <p:nvPr/>
        </p:nvPicPr>
        <p:blipFill rotWithShape="1">
          <a:blip r:embed="rId3">
            <a:alphaModFix/>
          </a:blip>
          <a:srcRect b="0" l="0" r="0" t="0"/>
          <a:stretch/>
        </p:blipFill>
        <p:spPr>
          <a:xfrm>
            <a:off x="1305674" y="859589"/>
            <a:ext cx="128016" cy="219456"/>
          </a:xfrm>
          <a:prstGeom prst="rect">
            <a:avLst/>
          </a:prstGeom>
          <a:noFill/>
          <a:ln>
            <a:noFill/>
          </a:ln>
        </p:spPr>
      </p:pic>
      <p:pic>
        <p:nvPicPr>
          <p:cNvPr id="660" name="Google Shape;660;p73"/>
          <p:cNvPicPr preferRelativeResize="0"/>
          <p:nvPr/>
        </p:nvPicPr>
        <p:blipFill rotWithShape="1">
          <a:blip r:embed="rId4">
            <a:alphaModFix/>
          </a:blip>
          <a:srcRect b="0" l="0" r="0" t="0"/>
          <a:stretch/>
        </p:blipFill>
        <p:spPr>
          <a:xfrm>
            <a:off x="1204423" y="1190349"/>
            <a:ext cx="534924" cy="306324"/>
          </a:xfrm>
          <a:prstGeom prst="rect">
            <a:avLst/>
          </a:prstGeom>
          <a:noFill/>
          <a:ln>
            <a:noFill/>
          </a:ln>
        </p:spPr>
      </p:pic>
      <p:pic>
        <p:nvPicPr>
          <p:cNvPr id="661" name="Google Shape;661;p73"/>
          <p:cNvPicPr preferRelativeResize="0"/>
          <p:nvPr/>
        </p:nvPicPr>
        <p:blipFill rotWithShape="1">
          <a:blip r:embed="rId5">
            <a:alphaModFix/>
          </a:blip>
          <a:srcRect b="0" l="0" r="0" t="0"/>
          <a:stretch/>
        </p:blipFill>
        <p:spPr>
          <a:xfrm>
            <a:off x="1138086" y="1542978"/>
            <a:ext cx="964692" cy="436626"/>
          </a:xfrm>
          <a:prstGeom prst="rect">
            <a:avLst/>
          </a:prstGeom>
          <a:noFill/>
          <a:ln>
            <a:noFill/>
          </a:ln>
        </p:spPr>
      </p:pic>
      <p:sp>
        <p:nvSpPr>
          <p:cNvPr id="662" name="Google Shape;662;p73"/>
          <p:cNvSpPr txBox="1"/>
          <p:nvPr/>
        </p:nvSpPr>
        <p:spPr>
          <a:xfrm>
            <a:off x="2938406" y="1510759"/>
            <a:ext cx="3124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(for                             )</a:t>
            </a:r>
            <a:endParaRPr/>
          </a:p>
        </p:txBody>
      </p:sp>
      <p:pic>
        <p:nvPicPr>
          <p:cNvPr id="663" name="Google Shape;663;p73"/>
          <p:cNvPicPr preferRelativeResize="0"/>
          <p:nvPr/>
        </p:nvPicPr>
        <p:blipFill rotWithShape="1">
          <a:blip r:embed="rId6">
            <a:alphaModFix/>
          </a:blip>
          <a:srcRect b="0" l="0" r="0" t="0"/>
          <a:stretch/>
        </p:blipFill>
        <p:spPr>
          <a:xfrm>
            <a:off x="3556362" y="1630578"/>
            <a:ext cx="1840230" cy="265176"/>
          </a:xfrm>
          <a:prstGeom prst="rect">
            <a:avLst/>
          </a:prstGeom>
          <a:noFill/>
          <a:ln>
            <a:noFill/>
          </a:ln>
        </p:spPr>
      </p:pic>
      <p:sp>
        <p:nvSpPr>
          <p:cNvPr id="664" name="Google Shape;664;p73"/>
          <p:cNvSpPr txBox="1"/>
          <p:nvPr/>
        </p:nvSpPr>
        <p:spPr>
          <a:xfrm>
            <a:off x="384425" y="2262485"/>
            <a:ext cx="380657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Алгоритмы оптимизации</a:t>
            </a:r>
            <a:r>
              <a:rPr lang="en-US" sz="2400">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Gradient descent</a:t>
            </a:r>
            <a:endParaRPr/>
          </a:p>
        </p:txBody>
      </p:sp>
      <p:sp>
        <p:nvSpPr>
          <p:cNvPr id="665" name="Google Shape;665;p73"/>
          <p:cNvSpPr txBox="1"/>
          <p:nvPr/>
        </p:nvSpPr>
        <p:spPr>
          <a:xfrm>
            <a:off x="384425" y="2622838"/>
            <a:ext cx="3806575" cy="156966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7"/>
              </a:rPr>
              <a:t>Conjugate gradient</a:t>
            </a:r>
            <a:endParaRPr/>
          </a:p>
          <a:p>
            <a:pPr indent="-342900" lvl="1" marL="800100" marR="0" rtl="0" algn="l">
              <a:spcBef>
                <a:spcPts val="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8"/>
              </a:rPr>
              <a:t>BFGS</a:t>
            </a:r>
            <a:endParaRPr/>
          </a:p>
          <a:p>
            <a:pPr indent="-342900" lvl="1" marL="8001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L-BFGS</a:t>
            </a:r>
            <a:endParaRPr/>
          </a:p>
        </p:txBody>
      </p:sp>
      <p:cxnSp>
        <p:nvCxnSpPr>
          <p:cNvPr id="666" name="Google Shape;666;p73"/>
          <p:cNvCxnSpPr/>
          <p:nvPr/>
        </p:nvCxnSpPr>
        <p:spPr>
          <a:xfrm>
            <a:off x="4187462" y="2262485"/>
            <a:ext cx="0" cy="2519065"/>
          </a:xfrm>
          <a:prstGeom prst="straightConnector1">
            <a:avLst/>
          </a:prstGeom>
          <a:noFill/>
          <a:ln cap="flat" cmpd="sng" w="9525">
            <a:solidFill>
              <a:schemeClr val="dk1"/>
            </a:solidFill>
            <a:prstDash val="solid"/>
            <a:round/>
            <a:headEnd len="sm" w="sm" type="none"/>
            <a:tailEnd len="sm" w="sm" type="none"/>
          </a:ln>
        </p:spPr>
      </p:cxnSp>
      <p:sp>
        <p:nvSpPr>
          <p:cNvPr id="667" name="Google Shape;667;p73"/>
          <p:cNvSpPr txBox="1"/>
          <p:nvPr/>
        </p:nvSpPr>
        <p:spPr>
          <a:xfrm>
            <a:off x="4343400" y="2262484"/>
            <a:ext cx="46482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Преимущества</a:t>
            </a:r>
            <a:r>
              <a:rPr lang="en-US" sz="2400">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Не нужно подбирать</a:t>
            </a:r>
            <a:r>
              <a:rPr b="0" i="0" lang="en-US" sz="2400" u="none" cap="none" strike="noStrike">
                <a:solidFill>
                  <a:schemeClr val="dk1"/>
                </a:solidFill>
                <a:latin typeface="Calibri"/>
                <a:ea typeface="Calibri"/>
                <a:cs typeface="Calibri"/>
                <a:sym typeface="Calibri"/>
              </a:rPr>
              <a:t> </a:t>
            </a:r>
            <a:endParaRPr/>
          </a:p>
          <a:p>
            <a:pPr indent="-342900" lvl="1" marL="8001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Чаще сходятся быстрее</a:t>
            </a:r>
            <a:r>
              <a:rPr b="0" i="0" lang="en-US" sz="24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Недостатки</a:t>
            </a:r>
            <a:r>
              <a:rPr lang="en-US" sz="2400">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Более сложные</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668" name="Google Shape;668;p73"/>
          <p:cNvPicPr preferRelativeResize="0"/>
          <p:nvPr/>
        </p:nvPicPr>
        <p:blipFill rotWithShape="1">
          <a:blip r:embed="rId9">
            <a:alphaModFix/>
          </a:blip>
          <a:srcRect b="0" l="0" r="0" t="0"/>
          <a:stretch/>
        </p:blipFill>
        <p:spPr>
          <a:xfrm>
            <a:off x="8005075" y="2802750"/>
            <a:ext cx="171450" cy="137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5400"/>
              <a:buFont typeface="Calibri"/>
              <a:buNone/>
            </a:pPr>
            <a:r>
              <a:rPr lang="en-US" sz="5400">
                <a:solidFill>
                  <a:srgbClr val="3F3F3F"/>
                </a:solidFill>
                <a:latin typeface="Calibri"/>
                <a:ea typeface="Calibri"/>
                <a:cs typeface="Calibri"/>
                <a:sym typeface="Calibri"/>
              </a:rPr>
              <a:t>Логистическая регрессия</a:t>
            </a:r>
            <a:endParaRPr sz="5400">
              <a:solidFill>
                <a:srgbClr val="3F3F3F"/>
              </a:solidFill>
              <a:latin typeface="Calibri"/>
              <a:ea typeface="Calibri"/>
              <a:cs typeface="Calibri"/>
              <a:sym typeface="Calibri"/>
            </a:endParaRPr>
          </a:p>
        </p:txBody>
      </p:sp>
      <p:cxnSp>
        <p:nvCxnSpPr>
          <p:cNvPr id="675" name="Google Shape;675;p74"/>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76" name="Google Shape;676;p74"/>
          <p:cNvSpPr txBox="1"/>
          <p:nvPr>
            <p:ph idx="4294967295" type="ctrTitle"/>
          </p:nvPr>
        </p:nvSpPr>
        <p:spPr>
          <a:xfrm>
            <a:off x="4267200" y="2457450"/>
            <a:ext cx="4876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Calibri"/>
              <a:buNone/>
            </a:pPr>
            <a:r>
              <a:rPr lang="en-US" sz="3200">
                <a:solidFill>
                  <a:srgbClr val="3F3F3F"/>
                </a:solidFill>
              </a:rPr>
              <a:t>Множественная классификация</a:t>
            </a:r>
            <a:r>
              <a:rPr b="0" i="0" lang="en-US" sz="3200" u="none" cap="none" strike="noStrike">
                <a:solidFill>
                  <a:srgbClr val="3F3F3F"/>
                </a:solidFill>
                <a:latin typeface="Calibri"/>
                <a:ea typeface="Calibri"/>
                <a:cs typeface="Calibri"/>
                <a:sym typeface="Calibri"/>
              </a:rPr>
              <a:t>: One-vs-all</a:t>
            </a:r>
            <a:endParaRPr b="0" i="0" sz="3200" u="none" cap="none" strike="noStrike">
              <a:solidFill>
                <a:srgbClr val="3F3F3F"/>
              </a:solidFill>
              <a:latin typeface="Calibri"/>
              <a:ea typeface="Calibri"/>
              <a:cs typeface="Calibri"/>
              <a:sym typeface="Calibri"/>
            </a:endParaRPr>
          </a:p>
        </p:txBody>
      </p:sp>
      <p:pic>
        <p:nvPicPr>
          <p:cNvPr descr="C:\Users\ang\Desktop\iStock_000012344803Large.jpg" id="677" name="Google Shape;677;p74"/>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678" name="Google Shape;678;p74"/>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5"/>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Множественная классификация</a:t>
            </a:r>
            <a:endParaRPr b="1" sz="2400">
              <a:solidFill>
                <a:schemeClr val="dk1"/>
              </a:solidFill>
              <a:latin typeface="Calibri"/>
              <a:ea typeface="Calibri"/>
              <a:cs typeface="Calibri"/>
              <a:sym typeface="Calibri"/>
            </a:endParaRPr>
          </a:p>
        </p:txBody>
      </p:sp>
      <p:sp>
        <p:nvSpPr>
          <p:cNvPr id="684" name="Google Shape;684;p75"/>
          <p:cNvSpPr txBox="1"/>
          <p:nvPr/>
        </p:nvSpPr>
        <p:spPr>
          <a:xfrm>
            <a:off x="381000" y="814675"/>
            <a:ext cx="8297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Классификация сообщений</a:t>
            </a:r>
            <a:r>
              <a:rPr lang="en-US" sz="2400">
                <a:solidFill>
                  <a:schemeClr val="dk1"/>
                </a:solidFill>
                <a:latin typeface="Calibri"/>
                <a:ea typeface="Calibri"/>
                <a:cs typeface="Calibri"/>
                <a:sym typeface="Calibri"/>
              </a:rPr>
              <a:t>: Рабочие, Личные, Семейные...</a:t>
            </a:r>
            <a:endParaRPr/>
          </a:p>
        </p:txBody>
      </p:sp>
      <p:sp>
        <p:nvSpPr>
          <p:cNvPr id="685" name="Google Shape;685;p75"/>
          <p:cNvSpPr txBox="1"/>
          <p:nvPr/>
        </p:nvSpPr>
        <p:spPr>
          <a:xfrm>
            <a:off x="381000" y="2114550"/>
            <a:ext cx="7315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Диагностика</a:t>
            </a:r>
            <a:r>
              <a:rPr lang="en-US" sz="2400">
                <a:solidFill>
                  <a:schemeClr val="dk1"/>
                </a:solidFill>
                <a:latin typeface="Calibri"/>
                <a:ea typeface="Calibri"/>
                <a:cs typeface="Calibri"/>
                <a:sym typeface="Calibri"/>
              </a:rPr>
              <a:t>: Здоров, Грипп, Простуда</a:t>
            </a:r>
            <a:endParaRPr/>
          </a:p>
        </p:txBody>
      </p:sp>
      <p:sp>
        <p:nvSpPr>
          <p:cNvPr id="686" name="Google Shape;686;p75"/>
          <p:cNvSpPr txBox="1"/>
          <p:nvPr/>
        </p:nvSpPr>
        <p:spPr>
          <a:xfrm>
            <a:off x="383569" y="3486150"/>
            <a:ext cx="7315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Погода</a:t>
            </a:r>
            <a:r>
              <a:rPr lang="en-US" sz="2400">
                <a:solidFill>
                  <a:schemeClr val="dk1"/>
                </a:solidFill>
                <a:latin typeface="Calibri"/>
                <a:ea typeface="Calibri"/>
                <a:cs typeface="Calibri"/>
                <a:sym typeface="Calibri"/>
              </a:rPr>
              <a:t>: Ясно, Пасмурно, Дождь, Снег</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76"/>
          <p:cNvGrpSpPr/>
          <p:nvPr/>
        </p:nvGrpSpPr>
        <p:grpSpPr>
          <a:xfrm>
            <a:off x="564840" y="1396731"/>
            <a:ext cx="3521936" cy="3112038"/>
            <a:chOff x="2057400" y="971550"/>
            <a:chExt cx="4386544" cy="3876020"/>
          </a:xfrm>
        </p:grpSpPr>
        <p:sp>
          <p:nvSpPr>
            <p:cNvPr id="692" name="Google Shape;692;p76"/>
            <p:cNvSpPr/>
            <p:nvPr/>
          </p:nvSpPr>
          <p:spPr>
            <a:xfrm>
              <a:off x="3184422" y="2992642"/>
              <a:ext cx="297789" cy="297789"/>
            </a:xfrm>
            <a:prstGeom prst="ellipse">
              <a:avLst/>
            </a:prstGeom>
            <a:noFill/>
            <a:ln cap="flat" cmpd="sng" w="444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76"/>
            <p:cNvSpPr/>
            <p:nvPr/>
          </p:nvSpPr>
          <p:spPr>
            <a:xfrm>
              <a:off x="3868950" y="2944403"/>
              <a:ext cx="297789" cy="297789"/>
            </a:xfrm>
            <a:prstGeom prst="ellipse">
              <a:avLst/>
            </a:prstGeom>
            <a:noFill/>
            <a:ln cap="flat" cmpd="sng" w="444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76"/>
            <p:cNvSpPr/>
            <p:nvPr/>
          </p:nvSpPr>
          <p:spPr>
            <a:xfrm>
              <a:off x="3571498" y="3379718"/>
              <a:ext cx="297789" cy="297789"/>
            </a:xfrm>
            <a:prstGeom prst="ellipse">
              <a:avLst/>
            </a:prstGeom>
            <a:noFill/>
            <a:ln cap="flat" cmpd="sng" w="444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 name="Google Shape;695;p76"/>
            <p:cNvSpPr/>
            <p:nvPr/>
          </p:nvSpPr>
          <p:spPr>
            <a:xfrm>
              <a:off x="3484306" y="2640410"/>
              <a:ext cx="297789" cy="297789"/>
            </a:xfrm>
            <a:prstGeom prst="ellipse">
              <a:avLst/>
            </a:prstGeom>
            <a:noFill/>
            <a:ln cap="flat" cmpd="sng" w="444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76"/>
            <p:cNvSpPr/>
            <p:nvPr/>
          </p:nvSpPr>
          <p:spPr>
            <a:xfrm rot="2734294">
              <a:off x="5002286" y="2205198"/>
              <a:ext cx="390684" cy="390684"/>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76"/>
            <p:cNvSpPr/>
            <p:nvPr/>
          </p:nvSpPr>
          <p:spPr>
            <a:xfrm rot="2734294">
              <a:off x="5127933" y="1396215"/>
              <a:ext cx="390684" cy="390684"/>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76"/>
            <p:cNvSpPr/>
            <p:nvPr/>
          </p:nvSpPr>
          <p:spPr>
            <a:xfrm rot="2734294">
              <a:off x="5680417" y="1894197"/>
              <a:ext cx="390684" cy="390684"/>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76"/>
            <p:cNvSpPr/>
            <p:nvPr/>
          </p:nvSpPr>
          <p:spPr>
            <a:xfrm rot="2734294">
              <a:off x="5110632" y="1867799"/>
              <a:ext cx="390684" cy="390684"/>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76"/>
            <p:cNvSpPr txBox="1"/>
            <p:nvPr/>
          </p:nvSpPr>
          <p:spPr>
            <a:xfrm>
              <a:off x="4459400" y="4324350"/>
              <a:ext cx="4619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x</a:t>
              </a:r>
              <a:r>
                <a:rPr baseline="-25000" lang="en-US" sz="2800">
                  <a:solidFill>
                    <a:schemeClr val="dk1"/>
                  </a:solidFill>
                  <a:latin typeface="Calibri"/>
                  <a:ea typeface="Calibri"/>
                  <a:cs typeface="Calibri"/>
                  <a:sym typeface="Calibri"/>
                </a:rPr>
                <a:t>1</a:t>
              </a:r>
              <a:endParaRPr baseline="-25000" sz="2800">
                <a:solidFill>
                  <a:schemeClr val="dk1"/>
                </a:solidFill>
                <a:latin typeface="Calibri"/>
                <a:ea typeface="Calibri"/>
                <a:cs typeface="Calibri"/>
                <a:sym typeface="Calibri"/>
              </a:endParaRPr>
            </a:p>
          </p:txBody>
        </p:sp>
        <p:sp>
          <p:nvSpPr>
            <p:cNvPr id="701" name="Google Shape;701;p76"/>
            <p:cNvSpPr txBox="1"/>
            <p:nvPr/>
          </p:nvSpPr>
          <p:spPr>
            <a:xfrm>
              <a:off x="2057400" y="2153803"/>
              <a:ext cx="4619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x</a:t>
              </a:r>
              <a:r>
                <a:rPr baseline="-25000" lang="en-US" sz="2800">
                  <a:solidFill>
                    <a:schemeClr val="dk1"/>
                  </a:solidFill>
                  <a:latin typeface="Calibri"/>
                  <a:ea typeface="Calibri"/>
                  <a:cs typeface="Calibri"/>
                  <a:sym typeface="Calibri"/>
                </a:rPr>
                <a:t>2</a:t>
              </a:r>
              <a:endParaRPr/>
            </a:p>
          </p:txBody>
        </p:sp>
        <p:cxnSp>
          <p:nvCxnSpPr>
            <p:cNvPr id="702" name="Google Shape;702;p76"/>
            <p:cNvCxnSpPr/>
            <p:nvPr/>
          </p:nvCxnSpPr>
          <p:spPr>
            <a:xfrm rot="10800000">
              <a:off x="2733804" y="971550"/>
              <a:ext cx="0" cy="3487660"/>
            </a:xfrm>
            <a:prstGeom prst="straightConnector1">
              <a:avLst/>
            </a:prstGeom>
            <a:noFill/>
            <a:ln cap="flat" cmpd="sng" w="38100">
              <a:solidFill>
                <a:srgbClr val="7F7F7F"/>
              </a:solidFill>
              <a:prstDash val="solid"/>
              <a:round/>
              <a:headEnd len="sm" w="sm" type="none"/>
              <a:tailEnd len="med" w="med" type="stealth"/>
            </a:ln>
          </p:spPr>
        </p:cxnSp>
        <p:cxnSp>
          <p:nvCxnSpPr>
            <p:cNvPr id="703" name="Google Shape;703;p76"/>
            <p:cNvCxnSpPr/>
            <p:nvPr/>
          </p:nvCxnSpPr>
          <p:spPr>
            <a:xfrm>
              <a:off x="2543696" y="4191562"/>
              <a:ext cx="3900248" cy="0"/>
            </a:xfrm>
            <a:prstGeom prst="straightConnector1">
              <a:avLst/>
            </a:prstGeom>
            <a:noFill/>
            <a:ln cap="flat" cmpd="sng" w="38100">
              <a:solidFill>
                <a:srgbClr val="7F7F7F"/>
              </a:solidFill>
              <a:prstDash val="solid"/>
              <a:round/>
              <a:headEnd len="sm" w="sm" type="none"/>
              <a:tailEnd len="med" w="med" type="stealth"/>
            </a:ln>
          </p:spPr>
        </p:cxnSp>
      </p:grpSp>
      <p:sp>
        <p:nvSpPr>
          <p:cNvPr id="704" name="Google Shape;704;p76"/>
          <p:cNvSpPr/>
          <p:nvPr/>
        </p:nvSpPr>
        <p:spPr>
          <a:xfrm rot="2734294">
            <a:off x="6750013" y="2795911"/>
            <a:ext cx="313678" cy="313678"/>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76"/>
          <p:cNvSpPr/>
          <p:nvPr/>
        </p:nvSpPr>
        <p:spPr>
          <a:xfrm rot="2734294">
            <a:off x="6720599" y="2108682"/>
            <a:ext cx="313678" cy="313678"/>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76"/>
          <p:cNvSpPr/>
          <p:nvPr/>
        </p:nvSpPr>
        <p:spPr>
          <a:xfrm rot="2734294">
            <a:off x="7063437" y="2381788"/>
            <a:ext cx="313678" cy="313678"/>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76"/>
          <p:cNvSpPr/>
          <p:nvPr/>
        </p:nvSpPr>
        <p:spPr>
          <a:xfrm rot="2734294">
            <a:off x="7174225" y="1870346"/>
            <a:ext cx="313678" cy="313678"/>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76"/>
          <p:cNvSpPr txBox="1"/>
          <p:nvPr/>
        </p:nvSpPr>
        <p:spPr>
          <a:xfrm>
            <a:off x="6424355" y="4088678"/>
            <a:ext cx="370926" cy="4200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x</a:t>
            </a:r>
            <a:r>
              <a:rPr baseline="-25000" lang="en-US" sz="2800">
                <a:solidFill>
                  <a:schemeClr val="dk1"/>
                </a:solidFill>
                <a:latin typeface="Calibri"/>
                <a:ea typeface="Calibri"/>
                <a:cs typeface="Calibri"/>
                <a:sym typeface="Calibri"/>
              </a:rPr>
              <a:t>1</a:t>
            </a:r>
            <a:endParaRPr baseline="-25000" sz="2800">
              <a:solidFill>
                <a:schemeClr val="dk1"/>
              </a:solidFill>
              <a:latin typeface="Calibri"/>
              <a:ea typeface="Calibri"/>
              <a:cs typeface="Calibri"/>
              <a:sym typeface="Calibri"/>
            </a:endParaRPr>
          </a:p>
        </p:txBody>
      </p:sp>
      <p:sp>
        <p:nvSpPr>
          <p:cNvPr id="709" name="Google Shape;709;p76"/>
          <p:cNvSpPr txBox="1"/>
          <p:nvPr/>
        </p:nvSpPr>
        <p:spPr>
          <a:xfrm>
            <a:off x="4495800" y="2345956"/>
            <a:ext cx="370926" cy="4200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x</a:t>
            </a:r>
            <a:r>
              <a:rPr baseline="-25000" lang="en-US" sz="2800">
                <a:solidFill>
                  <a:schemeClr val="dk1"/>
                </a:solidFill>
                <a:latin typeface="Calibri"/>
                <a:ea typeface="Calibri"/>
                <a:cs typeface="Calibri"/>
                <a:sym typeface="Calibri"/>
              </a:rPr>
              <a:t>2</a:t>
            </a:r>
            <a:endParaRPr/>
          </a:p>
        </p:txBody>
      </p:sp>
      <p:cxnSp>
        <p:nvCxnSpPr>
          <p:cNvPr id="710" name="Google Shape;710;p76"/>
          <p:cNvCxnSpPr/>
          <p:nvPr/>
        </p:nvCxnSpPr>
        <p:spPr>
          <a:xfrm rot="10800000">
            <a:off x="5038882" y="1396731"/>
            <a:ext cx="0" cy="2800226"/>
          </a:xfrm>
          <a:prstGeom prst="straightConnector1">
            <a:avLst/>
          </a:prstGeom>
          <a:noFill/>
          <a:ln cap="flat" cmpd="sng" w="38100">
            <a:solidFill>
              <a:srgbClr val="7F7F7F"/>
            </a:solidFill>
            <a:prstDash val="solid"/>
            <a:round/>
            <a:headEnd len="sm" w="sm" type="none"/>
            <a:tailEnd len="med" w="med" type="stealth"/>
          </a:ln>
        </p:spPr>
      </p:cxnSp>
      <p:cxnSp>
        <p:nvCxnSpPr>
          <p:cNvPr id="711" name="Google Shape;711;p76"/>
          <p:cNvCxnSpPr/>
          <p:nvPr/>
        </p:nvCxnSpPr>
        <p:spPr>
          <a:xfrm>
            <a:off x="4886245" y="3982063"/>
            <a:ext cx="3131491" cy="0"/>
          </a:xfrm>
          <a:prstGeom prst="straightConnector1">
            <a:avLst/>
          </a:prstGeom>
          <a:noFill/>
          <a:ln cap="flat" cmpd="sng" w="38100">
            <a:solidFill>
              <a:srgbClr val="7F7F7F"/>
            </a:solidFill>
            <a:prstDash val="solid"/>
            <a:round/>
            <a:headEnd len="sm" w="sm" type="none"/>
            <a:tailEnd len="med" w="med" type="stealth"/>
          </a:ln>
        </p:spPr>
      </p:cxnSp>
      <p:sp>
        <p:nvSpPr>
          <p:cNvPr id="712" name="Google Shape;712;p76"/>
          <p:cNvSpPr/>
          <p:nvPr/>
        </p:nvSpPr>
        <p:spPr>
          <a:xfrm rot="2734294">
            <a:off x="7507023" y="2290186"/>
            <a:ext cx="313678" cy="313678"/>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 name="Google Shape;713;p76"/>
          <p:cNvSpPr/>
          <p:nvPr/>
        </p:nvSpPr>
        <p:spPr>
          <a:xfrm>
            <a:off x="6034919" y="3086284"/>
            <a:ext cx="234734" cy="267068"/>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76"/>
          <p:cNvSpPr/>
          <p:nvPr/>
        </p:nvSpPr>
        <p:spPr>
          <a:xfrm>
            <a:off x="6079585" y="3463772"/>
            <a:ext cx="234734" cy="267068"/>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76"/>
          <p:cNvSpPr/>
          <p:nvPr/>
        </p:nvSpPr>
        <p:spPr>
          <a:xfrm>
            <a:off x="6424355" y="3330238"/>
            <a:ext cx="234734" cy="267068"/>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76"/>
          <p:cNvSpPr/>
          <p:nvPr/>
        </p:nvSpPr>
        <p:spPr>
          <a:xfrm>
            <a:off x="5694870" y="3316250"/>
            <a:ext cx="234734" cy="267068"/>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76"/>
          <p:cNvSpPr/>
          <p:nvPr/>
        </p:nvSpPr>
        <p:spPr>
          <a:xfrm>
            <a:off x="5784418" y="1768984"/>
            <a:ext cx="355600" cy="317821"/>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76"/>
          <p:cNvSpPr/>
          <p:nvPr/>
        </p:nvSpPr>
        <p:spPr>
          <a:xfrm>
            <a:off x="5469769" y="2133029"/>
            <a:ext cx="355600" cy="317821"/>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76"/>
          <p:cNvSpPr/>
          <p:nvPr/>
        </p:nvSpPr>
        <p:spPr>
          <a:xfrm>
            <a:off x="5901785" y="2224631"/>
            <a:ext cx="355600" cy="317821"/>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76"/>
          <p:cNvSpPr txBox="1"/>
          <p:nvPr/>
        </p:nvSpPr>
        <p:spPr>
          <a:xfrm>
            <a:off x="750300" y="747425"/>
            <a:ext cx="3657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Бинарная классификация</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721" name="Google Shape;721;p76"/>
          <p:cNvSpPr txBox="1"/>
          <p:nvPr/>
        </p:nvSpPr>
        <p:spPr>
          <a:xfrm>
            <a:off x="4706975" y="739150"/>
            <a:ext cx="4417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Множественная классификация</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7"/>
          <p:cNvSpPr/>
          <p:nvPr/>
        </p:nvSpPr>
        <p:spPr>
          <a:xfrm rot="2734294">
            <a:off x="2433367" y="1980058"/>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77"/>
          <p:cNvSpPr/>
          <p:nvPr/>
        </p:nvSpPr>
        <p:spPr>
          <a:xfrm rot="2734294">
            <a:off x="2410564" y="1447287"/>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77"/>
          <p:cNvSpPr/>
          <p:nvPr/>
        </p:nvSpPr>
        <p:spPr>
          <a:xfrm rot="2734294">
            <a:off x="2676348" y="1659011"/>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77"/>
          <p:cNvSpPr/>
          <p:nvPr/>
        </p:nvSpPr>
        <p:spPr>
          <a:xfrm rot="2734294">
            <a:off x="2762235" y="1262518"/>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77"/>
          <p:cNvSpPr txBox="1"/>
          <p:nvPr/>
        </p:nvSpPr>
        <p:spPr>
          <a:xfrm>
            <a:off x="2180902" y="2982270"/>
            <a:ext cx="38183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1</a:t>
            </a:r>
            <a:endParaRPr baseline="-25000" sz="2000">
              <a:solidFill>
                <a:schemeClr val="dk1"/>
              </a:solidFill>
              <a:latin typeface="Calibri"/>
              <a:ea typeface="Calibri"/>
              <a:cs typeface="Calibri"/>
              <a:sym typeface="Calibri"/>
            </a:endParaRPr>
          </a:p>
        </p:txBody>
      </p:sp>
      <p:sp>
        <p:nvSpPr>
          <p:cNvPr id="731" name="Google Shape;731;p77"/>
          <p:cNvSpPr txBox="1"/>
          <p:nvPr/>
        </p:nvSpPr>
        <p:spPr>
          <a:xfrm>
            <a:off x="685800" y="1631232"/>
            <a:ext cx="38183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2</a:t>
            </a:r>
            <a:endParaRPr/>
          </a:p>
        </p:txBody>
      </p:sp>
      <p:cxnSp>
        <p:nvCxnSpPr>
          <p:cNvPr id="732" name="Google Shape;732;p77"/>
          <p:cNvCxnSpPr/>
          <p:nvPr/>
        </p:nvCxnSpPr>
        <p:spPr>
          <a:xfrm rot="10800000">
            <a:off x="1106822" y="895350"/>
            <a:ext cx="0" cy="2170862"/>
          </a:xfrm>
          <a:prstGeom prst="straightConnector1">
            <a:avLst/>
          </a:prstGeom>
          <a:noFill/>
          <a:ln cap="flat" cmpd="sng" w="38100">
            <a:solidFill>
              <a:srgbClr val="7F7F7F"/>
            </a:solidFill>
            <a:prstDash val="solid"/>
            <a:round/>
            <a:headEnd len="sm" w="sm" type="none"/>
            <a:tailEnd len="med" w="med" type="stealth"/>
          </a:ln>
        </p:spPr>
      </p:cxnSp>
      <p:cxnSp>
        <p:nvCxnSpPr>
          <p:cNvPr id="733" name="Google Shape;733;p77"/>
          <p:cNvCxnSpPr/>
          <p:nvPr/>
        </p:nvCxnSpPr>
        <p:spPr>
          <a:xfrm>
            <a:off x="988491" y="2899616"/>
            <a:ext cx="2427672" cy="0"/>
          </a:xfrm>
          <a:prstGeom prst="straightConnector1">
            <a:avLst/>
          </a:prstGeom>
          <a:noFill/>
          <a:ln cap="flat" cmpd="sng" w="38100">
            <a:solidFill>
              <a:srgbClr val="7F7F7F"/>
            </a:solidFill>
            <a:prstDash val="solid"/>
            <a:round/>
            <a:headEnd len="sm" w="sm" type="none"/>
            <a:tailEnd len="med" w="med" type="stealth"/>
          </a:ln>
        </p:spPr>
      </p:cxnSp>
      <p:sp>
        <p:nvSpPr>
          <p:cNvPr id="734" name="Google Shape;734;p77"/>
          <p:cNvSpPr/>
          <p:nvPr/>
        </p:nvSpPr>
        <p:spPr>
          <a:xfrm rot="2734294">
            <a:off x="3020235" y="1587997"/>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77"/>
          <p:cNvSpPr/>
          <p:nvPr/>
        </p:nvSpPr>
        <p:spPr>
          <a:xfrm>
            <a:off x="1878994" y="2205168"/>
            <a:ext cx="181976" cy="207043"/>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Google Shape;736;p77"/>
          <p:cNvSpPr/>
          <p:nvPr/>
        </p:nvSpPr>
        <p:spPr>
          <a:xfrm>
            <a:off x="1913621" y="2497814"/>
            <a:ext cx="181976" cy="207043"/>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77"/>
          <p:cNvSpPr/>
          <p:nvPr/>
        </p:nvSpPr>
        <p:spPr>
          <a:xfrm>
            <a:off x="2180902" y="2394292"/>
            <a:ext cx="181976" cy="207043"/>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 name="Google Shape;738;p77"/>
          <p:cNvSpPr/>
          <p:nvPr/>
        </p:nvSpPr>
        <p:spPr>
          <a:xfrm>
            <a:off x="1615373" y="2383448"/>
            <a:ext cx="181976" cy="207043"/>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77"/>
          <p:cNvSpPr/>
          <p:nvPr/>
        </p:nvSpPr>
        <p:spPr>
          <a:xfrm>
            <a:off x="1684795" y="1183937"/>
            <a:ext cx="275677" cy="246389"/>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77"/>
          <p:cNvSpPr/>
          <p:nvPr/>
        </p:nvSpPr>
        <p:spPr>
          <a:xfrm>
            <a:off x="1440865" y="1466161"/>
            <a:ext cx="275677" cy="246389"/>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77"/>
          <p:cNvSpPr/>
          <p:nvPr/>
        </p:nvSpPr>
        <p:spPr>
          <a:xfrm>
            <a:off x="1775783" y="1537175"/>
            <a:ext cx="275677" cy="246389"/>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77"/>
          <p:cNvSpPr txBox="1"/>
          <p:nvPr/>
        </p:nvSpPr>
        <p:spPr>
          <a:xfrm>
            <a:off x="381000" y="285750"/>
            <a:ext cx="475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Один против всех</a:t>
            </a:r>
            <a:r>
              <a:rPr b="1" lang="en-US" sz="2400">
                <a:solidFill>
                  <a:schemeClr val="dk1"/>
                </a:solidFill>
                <a:latin typeface="Calibri"/>
                <a:ea typeface="Calibri"/>
                <a:cs typeface="Calibri"/>
                <a:sym typeface="Calibri"/>
              </a:rPr>
              <a:t> (one-vs-rest):</a:t>
            </a:r>
            <a:endParaRPr b="1" sz="2400">
              <a:solidFill>
                <a:schemeClr val="dk1"/>
              </a:solidFill>
              <a:latin typeface="Calibri"/>
              <a:ea typeface="Calibri"/>
              <a:cs typeface="Calibri"/>
              <a:sym typeface="Calibri"/>
            </a:endParaRPr>
          </a:p>
        </p:txBody>
      </p:sp>
      <p:sp>
        <p:nvSpPr>
          <p:cNvPr id="743" name="Google Shape;743;p77"/>
          <p:cNvSpPr txBox="1"/>
          <p:nvPr/>
        </p:nvSpPr>
        <p:spPr>
          <a:xfrm>
            <a:off x="806625" y="3358100"/>
            <a:ext cx="25155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Класс</a:t>
            </a:r>
            <a:r>
              <a:rPr lang="en-US" sz="2400">
                <a:solidFill>
                  <a:schemeClr val="dk1"/>
                </a:solidFill>
                <a:latin typeface="Calibri"/>
                <a:ea typeface="Calibri"/>
                <a:cs typeface="Calibri"/>
                <a:sym typeface="Calibri"/>
              </a:rPr>
              <a:t> 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Класс</a:t>
            </a:r>
            <a:r>
              <a:rPr lang="en-US" sz="2400">
                <a:solidFill>
                  <a:schemeClr val="dk1"/>
                </a:solidFill>
                <a:latin typeface="Calibri"/>
                <a:ea typeface="Calibri"/>
                <a:cs typeface="Calibri"/>
                <a:sym typeface="Calibri"/>
              </a:rPr>
              <a:t> 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Класс</a:t>
            </a:r>
            <a:r>
              <a:rPr lang="en-US" sz="2400">
                <a:solidFill>
                  <a:schemeClr val="dk1"/>
                </a:solidFill>
                <a:latin typeface="Calibri"/>
                <a:ea typeface="Calibri"/>
                <a:cs typeface="Calibri"/>
                <a:sym typeface="Calibri"/>
              </a:rPr>
              <a:t> 3:</a:t>
            </a:r>
            <a:endParaRPr/>
          </a:p>
        </p:txBody>
      </p:sp>
      <p:sp>
        <p:nvSpPr>
          <p:cNvPr id="744" name="Google Shape;744;p77"/>
          <p:cNvSpPr/>
          <p:nvPr/>
        </p:nvSpPr>
        <p:spPr>
          <a:xfrm>
            <a:off x="2029730" y="3447813"/>
            <a:ext cx="275677" cy="246389"/>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77"/>
          <p:cNvSpPr/>
          <p:nvPr/>
        </p:nvSpPr>
        <p:spPr>
          <a:xfrm rot="2734294">
            <a:off x="2040885" y="4193491"/>
            <a:ext cx="243177" cy="24317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77"/>
          <p:cNvSpPr/>
          <p:nvPr/>
        </p:nvSpPr>
        <p:spPr>
          <a:xfrm>
            <a:off x="2077948" y="3843329"/>
            <a:ext cx="181976" cy="207043"/>
          </a:xfrm>
          <a:prstGeom prst="rect">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47" name="Google Shape;747;p77"/>
          <p:cNvPicPr preferRelativeResize="0"/>
          <p:nvPr/>
        </p:nvPicPr>
        <p:blipFill rotWithShape="1">
          <a:blip r:embed="rId3">
            <a:alphaModFix/>
          </a:blip>
          <a:srcRect b="0" l="0" r="0" t="0"/>
          <a:stretch/>
        </p:blipFill>
        <p:spPr>
          <a:xfrm>
            <a:off x="1005855" y="4559490"/>
            <a:ext cx="2631510" cy="374460"/>
          </a:xfrm>
          <a:prstGeom prst="rect">
            <a:avLst/>
          </a:prstGeom>
          <a:noFill/>
          <a:ln>
            <a:noFill/>
          </a:ln>
        </p:spPr>
      </p:pic>
      <p:pic>
        <p:nvPicPr>
          <p:cNvPr id="748" name="Google Shape;748;p77"/>
          <p:cNvPicPr preferRelativeResize="0"/>
          <p:nvPr/>
        </p:nvPicPr>
        <p:blipFill rotWithShape="1">
          <a:blip r:embed="rId4">
            <a:alphaModFix/>
          </a:blip>
          <a:srcRect b="0" l="0" r="0" t="0"/>
          <a:stretch/>
        </p:blipFill>
        <p:spPr>
          <a:xfrm>
            <a:off x="4149904" y="4683452"/>
            <a:ext cx="1107896" cy="240223"/>
          </a:xfrm>
          <a:prstGeom prst="rect">
            <a:avLst/>
          </a:prstGeom>
          <a:noFill/>
          <a:ln>
            <a:noFill/>
          </a:ln>
        </p:spPr>
      </p:pic>
      <p:sp>
        <p:nvSpPr>
          <p:cNvPr id="749" name="Google Shape;749;p77"/>
          <p:cNvSpPr txBox="1"/>
          <p:nvPr/>
        </p:nvSpPr>
        <p:spPr>
          <a:xfrm>
            <a:off x="7490159" y="1292133"/>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1</a:t>
            </a:r>
            <a:endParaRPr baseline="-25000" sz="2000">
              <a:solidFill>
                <a:schemeClr val="dk1"/>
              </a:solidFill>
              <a:latin typeface="Calibri"/>
              <a:ea typeface="Calibri"/>
              <a:cs typeface="Calibri"/>
              <a:sym typeface="Calibri"/>
            </a:endParaRPr>
          </a:p>
        </p:txBody>
      </p:sp>
      <p:sp>
        <p:nvSpPr>
          <p:cNvPr id="750" name="Google Shape;750;p77"/>
          <p:cNvSpPr txBox="1"/>
          <p:nvPr/>
        </p:nvSpPr>
        <p:spPr>
          <a:xfrm>
            <a:off x="5638690" y="159133"/>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2</a:t>
            </a:r>
            <a:endParaRPr/>
          </a:p>
        </p:txBody>
      </p:sp>
      <p:cxnSp>
        <p:nvCxnSpPr>
          <p:cNvPr id="751" name="Google Shape;751;p77"/>
          <p:cNvCxnSpPr/>
          <p:nvPr/>
        </p:nvCxnSpPr>
        <p:spPr>
          <a:xfrm rot="10800000">
            <a:off x="6021434" y="166753"/>
            <a:ext cx="0" cy="1373961"/>
          </a:xfrm>
          <a:prstGeom prst="straightConnector1">
            <a:avLst/>
          </a:prstGeom>
          <a:noFill/>
          <a:ln cap="flat" cmpd="sng" w="19050">
            <a:solidFill>
              <a:srgbClr val="7F7F7F"/>
            </a:solidFill>
            <a:prstDash val="solid"/>
            <a:round/>
            <a:headEnd len="sm" w="sm" type="none"/>
            <a:tailEnd len="med" w="med" type="stealth"/>
          </a:ln>
        </p:spPr>
      </p:cxnSp>
      <p:cxnSp>
        <p:nvCxnSpPr>
          <p:cNvPr id="752" name="Google Shape;752;p77"/>
          <p:cNvCxnSpPr/>
          <p:nvPr/>
        </p:nvCxnSpPr>
        <p:spPr>
          <a:xfrm>
            <a:off x="5946541" y="1435274"/>
            <a:ext cx="1536499" cy="0"/>
          </a:xfrm>
          <a:prstGeom prst="straightConnector1">
            <a:avLst/>
          </a:prstGeom>
          <a:noFill/>
          <a:ln cap="flat" cmpd="sng" w="19050">
            <a:solidFill>
              <a:srgbClr val="7F7F7F"/>
            </a:solidFill>
            <a:prstDash val="solid"/>
            <a:round/>
            <a:headEnd len="sm" w="sm" type="none"/>
            <a:tailEnd len="med" w="med" type="stealth"/>
          </a:ln>
        </p:spPr>
      </p:cxnSp>
      <p:sp>
        <p:nvSpPr>
          <p:cNvPr id="753" name="Google Shape;753;p77"/>
          <p:cNvSpPr/>
          <p:nvPr/>
        </p:nvSpPr>
        <p:spPr>
          <a:xfrm>
            <a:off x="6387239" y="349403"/>
            <a:ext cx="174479" cy="155942"/>
          </a:xfrm>
          <a:prstGeom prst="triangle">
            <a:avLst>
              <a:gd fmla="val 50000" name="adj"/>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77"/>
          <p:cNvSpPr/>
          <p:nvPr/>
        </p:nvSpPr>
        <p:spPr>
          <a:xfrm>
            <a:off x="6232854" y="528025"/>
            <a:ext cx="174479" cy="155942"/>
          </a:xfrm>
          <a:prstGeom prst="triangle">
            <a:avLst>
              <a:gd fmla="val 50000" name="adj"/>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77"/>
          <p:cNvSpPr/>
          <p:nvPr/>
        </p:nvSpPr>
        <p:spPr>
          <a:xfrm>
            <a:off x="6444827" y="572971"/>
            <a:ext cx="174479" cy="155942"/>
          </a:xfrm>
          <a:prstGeom prst="triangle">
            <a:avLst>
              <a:gd fmla="val 50000" name="adj"/>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77"/>
          <p:cNvSpPr/>
          <p:nvPr/>
        </p:nvSpPr>
        <p:spPr>
          <a:xfrm>
            <a:off x="6835814" y="517790"/>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77"/>
          <p:cNvSpPr/>
          <p:nvPr/>
        </p:nvSpPr>
        <p:spPr>
          <a:xfrm>
            <a:off x="7067961" y="399372"/>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77"/>
          <p:cNvSpPr/>
          <p:nvPr/>
        </p:nvSpPr>
        <p:spPr>
          <a:xfrm>
            <a:off x="7013602" y="65031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77"/>
          <p:cNvSpPr/>
          <p:nvPr/>
        </p:nvSpPr>
        <p:spPr>
          <a:xfrm>
            <a:off x="6867573" y="853733"/>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77"/>
          <p:cNvSpPr/>
          <p:nvPr/>
        </p:nvSpPr>
        <p:spPr>
          <a:xfrm>
            <a:off x="7234413" y="607247"/>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77"/>
          <p:cNvSpPr/>
          <p:nvPr/>
        </p:nvSpPr>
        <p:spPr>
          <a:xfrm>
            <a:off x="6493801" y="965688"/>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77"/>
          <p:cNvSpPr/>
          <p:nvPr/>
        </p:nvSpPr>
        <p:spPr>
          <a:xfrm>
            <a:off x="6317695" y="109738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77"/>
          <p:cNvSpPr/>
          <p:nvPr/>
        </p:nvSpPr>
        <p:spPr>
          <a:xfrm>
            <a:off x="6508574" y="1172754"/>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77"/>
          <p:cNvSpPr/>
          <p:nvPr/>
        </p:nvSpPr>
        <p:spPr>
          <a:xfrm>
            <a:off x="6699795" y="1101435"/>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5" name="Google Shape;765;p77"/>
          <p:cNvCxnSpPr/>
          <p:nvPr/>
        </p:nvCxnSpPr>
        <p:spPr>
          <a:xfrm flipH="1" rot="10800000">
            <a:off x="3751780" y="1005655"/>
            <a:ext cx="1571420" cy="531520"/>
          </a:xfrm>
          <a:prstGeom prst="straightConnector1">
            <a:avLst/>
          </a:prstGeom>
          <a:noFill/>
          <a:ln cap="flat" cmpd="sng" w="9525">
            <a:solidFill>
              <a:schemeClr val="dk1"/>
            </a:solidFill>
            <a:prstDash val="solid"/>
            <a:round/>
            <a:headEnd len="sm" w="sm" type="none"/>
            <a:tailEnd len="med" w="med" type="stealth"/>
          </a:ln>
        </p:spPr>
      </p:cxnSp>
      <p:sp>
        <p:nvSpPr>
          <p:cNvPr id="766" name="Google Shape;766;p77"/>
          <p:cNvSpPr txBox="1"/>
          <p:nvPr/>
        </p:nvSpPr>
        <p:spPr>
          <a:xfrm>
            <a:off x="7519211" y="2870752"/>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1</a:t>
            </a:r>
            <a:endParaRPr baseline="-25000" sz="2000">
              <a:solidFill>
                <a:schemeClr val="dk1"/>
              </a:solidFill>
              <a:latin typeface="Calibri"/>
              <a:ea typeface="Calibri"/>
              <a:cs typeface="Calibri"/>
              <a:sym typeface="Calibri"/>
            </a:endParaRPr>
          </a:p>
        </p:txBody>
      </p:sp>
      <p:sp>
        <p:nvSpPr>
          <p:cNvPr id="767" name="Google Shape;767;p77"/>
          <p:cNvSpPr txBox="1"/>
          <p:nvPr/>
        </p:nvSpPr>
        <p:spPr>
          <a:xfrm>
            <a:off x="5583366" y="1614203"/>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2</a:t>
            </a:r>
            <a:endParaRPr/>
          </a:p>
        </p:txBody>
      </p:sp>
      <p:cxnSp>
        <p:nvCxnSpPr>
          <p:cNvPr id="768" name="Google Shape;768;p77"/>
          <p:cNvCxnSpPr/>
          <p:nvPr/>
        </p:nvCxnSpPr>
        <p:spPr>
          <a:xfrm rot="10800000">
            <a:off x="6027755" y="1683483"/>
            <a:ext cx="0" cy="1373961"/>
          </a:xfrm>
          <a:prstGeom prst="straightConnector1">
            <a:avLst/>
          </a:prstGeom>
          <a:noFill/>
          <a:ln cap="flat" cmpd="sng" w="19050">
            <a:solidFill>
              <a:srgbClr val="7F7F7F"/>
            </a:solidFill>
            <a:prstDash val="solid"/>
            <a:round/>
            <a:headEnd len="sm" w="sm" type="none"/>
            <a:tailEnd len="med" w="med" type="stealth"/>
          </a:ln>
        </p:spPr>
      </p:cxnSp>
      <p:cxnSp>
        <p:nvCxnSpPr>
          <p:cNvPr id="769" name="Google Shape;769;p77"/>
          <p:cNvCxnSpPr/>
          <p:nvPr/>
        </p:nvCxnSpPr>
        <p:spPr>
          <a:xfrm>
            <a:off x="5952862" y="2952004"/>
            <a:ext cx="1536499" cy="0"/>
          </a:xfrm>
          <a:prstGeom prst="straightConnector1">
            <a:avLst/>
          </a:prstGeom>
          <a:noFill/>
          <a:ln cap="flat" cmpd="sng" w="19050">
            <a:solidFill>
              <a:srgbClr val="7F7F7F"/>
            </a:solidFill>
            <a:prstDash val="solid"/>
            <a:round/>
            <a:headEnd len="sm" w="sm" type="none"/>
            <a:tailEnd len="med" w="med" type="stealth"/>
          </a:ln>
        </p:spPr>
      </p:cxnSp>
      <p:sp>
        <p:nvSpPr>
          <p:cNvPr id="770" name="Google Shape;770;p77"/>
          <p:cNvSpPr/>
          <p:nvPr/>
        </p:nvSpPr>
        <p:spPr>
          <a:xfrm>
            <a:off x="6516471" y="2512481"/>
            <a:ext cx="115175" cy="131040"/>
          </a:xfrm>
          <a:prstGeom prst="rect">
            <a:avLst/>
          </a:prstGeom>
          <a:noFill/>
          <a:ln cap="flat" cmpd="sng" w="190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77"/>
          <p:cNvSpPr/>
          <p:nvPr/>
        </p:nvSpPr>
        <p:spPr>
          <a:xfrm>
            <a:off x="6538387" y="2697699"/>
            <a:ext cx="115175" cy="131040"/>
          </a:xfrm>
          <a:prstGeom prst="rect">
            <a:avLst/>
          </a:prstGeom>
          <a:noFill/>
          <a:ln cap="flat" cmpd="sng" w="190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Google Shape;772;p77"/>
          <p:cNvSpPr/>
          <p:nvPr/>
        </p:nvSpPr>
        <p:spPr>
          <a:xfrm>
            <a:off x="6707552" y="2632179"/>
            <a:ext cx="115175" cy="131040"/>
          </a:xfrm>
          <a:prstGeom prst="rect">
            <a:avLst/>
          </a:prstGeom>
          <a:noFill/>
          <a:ln cap="flat" cmpd="sng" w="190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77"/>
          <p:cNvSpPr/>
          <p:nvPr/>
        </p:nvSpPr>
        <p:spPr>
          <a:xfrm>
            <a:off x="6349622" y="2625316"/>
            <a:ext cx="115175" cy="131040"/>
          </a:xfrm>
          <a:prstGeom prst="rect">
            <a:avLst/>
          </a:prstGeom>
          <a:noFill/>
          <a:ln cap="flat" cmpd="sng" w="190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77"/>
          <p:cNvSpPr/>
          <p:nvPr/>
        </p:nvSpPr>
        <p:spPr>
          <a:xfrm>
            <a:off x="6241455" y="205701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Google Shape;775;p77"/>
          <p:cNvSpPr/>
          <p:nvPr/>
        </p:nvSpPr>
        <p:spPr>
          <a:xfrm>
            <a:off x="6472300" y="2113904"/>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77"/>
          <p:cNvSpPr/>
          <p:nvPr/>
        </p:nvSpPr>
        <p:spPr>
          <a:xfrm>
            <a:off x="6413017" y="1885329"/>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 name="Google Shape;777;p77"/>
          <p:cNvSpPr/>
          <p:nvPr/>
        </p:nvSpPr>
        <p:spPr>
          <a:xfrm>
            <a:off x="6851073" y="2037184"/>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77"/>
          <p:cNvSpPr/>
          <p:nvPr/>
        </p:nvSpPr>
        <p:spPr>
          <a:xfrm>
            <a:off x="7083220" y="191876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77"/>
          <p:cNvSpPr/>
          <p:nvPr/>
        </p:nvSpPr>
        <p:spPr>
          <a:xfrm>
            <a:off x="7028861" y="2169710"/>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 name="Google Shape;780;p77"/>
          <p:cNvSpPr/>
          <p:nvPr/>
        </p:nvSpPr>
        <p:spPr>
          <a:xfrm>
            <a:off x="6882832" y="2373127"/>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 name="Google Shape;781;p77"/>
          <p:cNvSpPr/>
          <p:nvPr/>
        </p:nvSpPr>
        <p:spPr>
          <a:xfrm>
            <a:off x="7249672" y="212664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2" name="Google Shape;782;p77"/>
          <p:cNvCxnSpPr/>
          <p:nvPr/>
        </p:nvCxnSpPr>
        <p:spPr>
          <a:xfrm>
            <a:off x="3751780" y="2351880"/>
            <a:ext cx="1571420" cy="0"/>
          </a:xfrm>
          <a:prstGeom prst="straightConnector1">
            <a:avLst/>
          </a:prstGeom>
          <a:noFill/>
          <a:ln cap="flat" cmpd="sng" w="9525">
            <a:solidFill>
              <a:schemeClr val="dk1"/>
            </a:solidFill>
            <a:prstDash val="solid"/>
            <a:round/>
            <a:headEnd len="sm" w="sm" type="none"/>
            <a:tailEnd len="med" w="med" type="stealth"/>
          </a:ln>
        </p:spPr>
      </p:cxnSp>
      <p:sp>
        <p:nvSpPr>
          <p:cNvPr id="783" name="Google Shape;783;p77"/>
          <p:cNvSpPr/>
          <p:nvPr/>
        </p:nvSpPr>
        <p:spPr>
          <a:xfrm>
            <a:off x="6233952" y="3669863"/>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77"/>
          <p:cNvSpPr/>
          <p:nvPr/>
        </p:nvSpPr>
        <p:spPr>
          <a:xfrm>
            <a:off x="6464797" y="3726756"/>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77"/>
          <p:cNvSpPr/>
          <p:nvPr/>
        </p:nvSpPr>
        <p:spPr>
          <a:xfrm>
            <a:off x="6405514" y="349818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 name="Google Shape;786;p77"/>
          <p:cNvSpPr/>
          <p:nvPr/>
        </p:nvSpPr>
        <p:spPr>
          <a:xfrm>
            <a:off x="6501557" y="4097934"/>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 name="Google Shape;787;p77"/>
          <p:cNvSpPr/>
          <p:nvPr/>
        </p:nvSpPr>
        <p:spPr>
          <a:xfrm>
            <a:off x="6325451" y="4229632"/>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77"/>
          <p:cNvSpPr/>
          <p:nvPr/>
        </p:nvSpPr>
        <p:spPr>
          <a:xfrm>
            <a:off x="6516330" y="4305000"/>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 name="Google Shape;789;p77"/>
          <p:cNvSpPr/>
          <p:nvPr/>
        </p:nvSpPr>
        <p:spPr>
          <a:xfrm>
            <a:off x="6694851" y="4208281"/>
            <a:ext cx="153439" cy="153439"/>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Google Shape;790;p77"/>
          <p:cNvSpPr/>
          <p:nvPr/>
        </p:nvSpPr>
        <p:spPr>
          <a:xfrm rot="2734294">
            <a:off x="6872283" y="3951156"/>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77"/>
          <p:cNvSpPr/>
          <p:nvPr/>
        </p:nvSpPr>
        <p:spPr>
          <a:xfrm rot="2734294">
            <a:off x="6845150" y="3633010"/>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77"/>
          <p:cNvSpPr/>
          <p:nvPr/>
        </p:nvSpPr>
        <p:spPr>
          <a:xfrm rot="2734294">
            <a:off x="7013368" y="3767012"/>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77"/>
          <p:cNvSpPr/>
          <p:nvPr/>
        </p:nvSpPr>
        <p:spPr>
          <a:xfrm rot="2734294">
            <a:off x="7067727" y="3516068"/>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77"/>
          <p:cNvSpPr txBox="1"/>
          <p:nvPr/>
        </p:nvSpPr>
        <p:spPr>
          <a:xfrm>
            <a:off x="7467448" y="4493486"/>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1</a:t>
            </a:r>
            <a:endParaRPr baseline="-25000" sz="2000">
              <a:solidFill>
                <a:schemeClr val="dk1"/>
              </a:solidFill>
              <a:latin typeface="Calibri"/>
              <a:ea typeface="Calibri"/>
              <a:cs typeface="Calibri"/>
              <a:sym typeface="Calibri"/>
            </a:endParaRPr>
          </a:p>
        </p:txBody>
      </p:sp>
      <p:sp>
        <p:nvSpPr>
          <p:cNvPr id="795" name="Google Shape;795;p77"/>
          <p:cNvSpPr txBox="1"/>
          <p:nvPr/>
        </p:nvSpPr>
        <p:spPr>
          <a:xfrm>
            <a:off x="5613168" y="3255763"/>
            <a:ext cx="241668" cy="253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x</a:t>
            </a:r>
            <a:r>
              <a:rPr baseline="-25000" lang="en-US" sz="2000">
                <a:solidFill>
                  <a:schemeClr val="dk1"/>
                </a:solidFill>
                <a:latin typeface="Calibri"/>
                <a:ea typeface="Calibri"/>
                <a:cs typeface="Calibri"/>
                <a:sym typeface="Calibri"/>
              </a:rPr>
              <a:t>2</a:t>
            </a:r>
            <a:endParaRPr/>
          </a:p>
        </p:txBody>
      </p:sp>
      <p:cxnSp>
        <p:nvCxnSpPr>
          <p:cNvPr id="796" name="Google Shape;796;p77"/>
          <p:cNvCxnSpPr/>
          <p:nvPr/>
        </p:nvCxnSpPr>
        <p:spPr>
          <a:xfrm rot="10800000">
            <a:off x="6019998" y="3283683"/>
            <a:ext cx="0" cy="1373961"/>
          </a:xfrm>
          <a:prstGeom prst="straightConnector1">
            <a:avLst/>
          </a:prstGeom>
          <a:noFill/>
          <a:ln cap="flat" cmpd="sng" w="19050">
            <a:solidFill>
              <a:srgbClr val="7F7F7F"/>
            </a:solidFill>
            <a:prstDash val="solid"/>
            <a:round/>
            <a:headEnd len="sm" w="sm" type="none"/>
            <a:tailEnd len="med" w="med" type="stealth"/>
          </a:ln>
        </p:spPr>
      </p:cxnSp>
      <p:cxnSp>
        <p:nvCxnSpPr>
          <p:cNvPr id="797" name="Google Shape;797;p77"/>
          <p:cNvCxnSpPr/>
          <p:nvPr/>
        </p:nvCxnSpPr>
        <p:spPr>
          <a:xfrm>
            <a:off x="5945105" y="4552204"/>
            <a:ext cx="1536499" cy="0"/>
          </a:xfrm>
          <a:prstGeom prst="straightConnector1">
            <a:avLst/>
          </a:prstGeom>
          <a:noFill/>
          <a:ln cap="flat" cmpd="sng" w="19050">
            <a:solidFill>
              <a:srgbClr val="7F7F7F"/>
            </a:solidFill>
            <a:prstDash val="solid"/>
            <a:round/>
            <a:headEnd len="sm" w="sm" type="none"/>
            <a:tailEnd len="med" w="med" type="stealth"/>
          </a:ln>
        </p:spPr>
      </p:cxnSp>
      <p:sp>
        <p:nvSpPr>
          <p:cNvPr id="798" name="Google Shape;798;p77"/>
          <p:cNvSpPr/>
          <p:nvPr/>
        </p:nvSpPr>
        <p:spPr>
          <a:xfrm rot="2734294">
            <a:off x="7231017" y="3722067"/>
            <a:ext cx="153909" cy="153909"/>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9" name="Google Shape;799;p77"/>
          <p:cNvCxnSpPr/>
          <p:nvPr/>
        </p:nvCxnSpPr>
        <p:spPr>
          <a:xfrm>
            <a:off x="3733800" y="3174715"/>
            <a:ext cx="1589400" cy="546248"/>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8"/>
          <p:cNvSpPr txBox="1"/>
          <p:nvPr/>
        </p:nvSpPr>
        <p:spPr>
          <a:xfrm>
            <a:off x="381000" y="285750"/>
            <a:ext cx="54102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Один против всех</a:t>
            </a:r>
            <a:endParaRPr b="1" sz="2800">
              <a:solidFill>
                <a:schemeClr val="dk1"/>
              </a:solidFill>
              <a:latin typeface="Calibri"/>
              <a:ea typeface="Calibri"/>
              <a:cs typeface="Calibri"/>
              <a:sym typeface="Calibri"/>
            </a:endParaRPr>
          </a:p>
        </p:txBody>
      </p:sp>
      <p:sp>
        <p:nvSpPr>
          <p:cNvPr id="805" name="Google Shape;805;p78"/>
          <p:cNvSpPr txBox="1"/>
          <p:nvPr/>
        </p:nvSpPr>
        <p:spPr>
          <a:xfrm>
            <a:off x="381000" y="1047750"/>
            <a:ext cx="86535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Обучить логистическую регрессию</a:t>
            </a:r>
            <a:r>
              <a:rPr lang="en-US" sz="2800">
                <a:solidFill>
                  <a:schemeClr val="dk1"/>
                </a:solidFill>
                <a:latin typeface="Calibri"/>
                <a:ea typeface="Calibri"/>
                <a:cs typeface="Calibri"/>
                <a:sym typeface="Calibri"/>
              </a:rPr>
              <a:t>               для каждого класса    чтобы предсказывать вероятность           .</a:t>
            </a:r>
            <a:endParaRPr/>
          </a:p>
        </p:txBody>
      </p:sp>
      <p:sp>
        <p:nvSpPr>
          <p:cNvPr id="806" name="Google Shape;806;p78"/>
          <p:cNvSpPr txBox="1"/>
          <p:nvPr/>
        </p:nvSpPr>
        <p:spPr>
          <a:xfrm>
            <a:off x="381000" y="2347615"/>
            <a:ext cx="73152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При новом</a:t>
            </a:r>
            <a:r>
              <a:rPr lang="en-US" sz="2800">
                <a:solidFill>
                  <a:schemeClr val="dk1"/>
                </a:solidFill>
                <a:latin typeface="Calibri"/>
                <a:ea typeface="Calibri"/>
                <a:cs typeface="Calibri"/>
                <a:sym typeface="Calibri"/>
              </a:rPr>
              <a:t>   , для предсказания, выбрать такой класс   , у которого:</a:t>
            </a:r>
            <a:endParaRPr/>
          </a:p>
        </p:txBody>
      </p:sp>
      <p:pic>
        <p:nvPicPr>
          <p:cNvPr id="807" name="Google Shape;807;p78"/>
          <p:cNvPicPr preferRelativeResize="0"/>
          <p:nvPr/>
        </p:nvPicPr>
        <p:blipFill rotWithShape="1">
          <a:blip r:embed="rId3">
            <a:alphaModFix/>
          </a:blip>
          <a:srcRect b="0" l="0" r="0" t="0"/>
          <a:stretch/>
        </p:blipFill>
        <p:spPr>
          <a:xfrm>
            <a:off x="5938312" y="1047750"/>
            <a:ext cx="970788" cy="485394"/>
          </a:xfrm>
          <a:prstGeom prst="rect">
            <a:avLst/>
          </a:prstGeom>
          <a:noFill/>
          <a:ln>
            <a:noFill/>
          </a:ln>
        </p:spPr>
      </p:pic>
      <p:pic>
        <p:nvPicPr>
          <p:cNvPr id="808" name="Google Shape;808;p78"/>
          <p:cNvPicPr preferRelativeResize="0"/>
          <p:nvPr/>
        </p:nvPicPr>
        <p:blipFill rotWithShape="1">
          <a:blip r:embed="rId4">
            <a:alphaModFix/>
          </a:blip>
          <a:srcRect b="0" l="0" r="0" t="0"/>
          <a:stretch/>
        </p:blipFill>
        <p:spPr>
          <a:xfrm>
            <a:off x="1563172" y="1617460"/>
            <a:ext cx="96012" cy="240030"/>
          </a:xfrm>
          <a:prstGeom prst="rect">
            <a:avLst/>
          </a:prstGeom>
          <a:noFill/>
          <a:ln>
            <a:noFill/>
          </a:ln>
        </p:spPr>
      </p:pic>
      <p:pic>
        <p:nvPicPr>
          <p:cNvPr id="809" name="Google Shape;809;p78"/>
          <p:cNvPicPr preferRelativeResize="0"/>
          <p:nvPr/>
        </p:nvPicPr>
        <p:blipFill rotWithShape="1">
          <a:blip r:embed="rId5">
            <a:alphaModFix/>
          </a:blip>
          <a:srcRect b="0" l="0" r="0" t="0"/>
          <a:stretch/>
        </p:blipFill>
        <p:spPr>
          <a:xfrm>
            <a:off x="6987225" y="1617445"/>
            <a:ext cx="754761" cy="309372"/>
          </a:xfrm>
          <a:prstGeom prst="rect">
            <a:avLst/>
          </a:prstGeom>
          <a:noFill/>
          <a:ln>
            <a:noFill/>
          </a:ln>
        </p:spPr>
      </p:pic>
      <p:pic>
        <p:nvPicPr>
          <p:cNvPr id="810" name="Google Shape;810;p78"/>
          <p:cNvPicPr preferRelativeResize="0"/>
          <p:nvPr/>
        </p:nvPicPr>
        <p:blipFill rotWithShape="1">
          <a:blip r:embed="rId6">
            <a:alphaModFix/>
          </a:blip>
          <a:srcRect b="0" l="0" r="0" t="0"/>
          <a:stretch/>
        </p:blipFill>
        <p:spPr>
          <a:xfrm>
            <a:off x="2174100" y="2567946"/>
            <a:ext cx="178689" cy="160020"/>
          </a:xfrm>
          <a:prstGeom prst="rect">
            <a:avLst/>
          </a:prstGeom>
          <a:noFill/>
          <a:ln>
            <a:noFill/>
          </a:ln>
        </p:spPr>
      </p:pic>
      <p:pic>
        <p:nvPicPr>
          <p:cNvPr id="811" name="Google Shape;811;p78"/>
          <p:cNvPicPr preferRelativeResize="0"/>
          <p:nvPr/>
        </p:nvPicPr>
        <p:blipFill rotWithShape="1">
          <a:blip r:embed="rId4">
            <a:alphaModFix/>
          </a:blip>
          <a:srcRect b="0" l="0" r="0" t="0"/>
          <a:stretch/>
        </p:blipFill>
        <p:spPr>
          <a:xfrm>
            <a:off x="1423007" y="2920487"/>
            <a:ext cx="96012" cy="240030"/>
          </a:xfrm>
          <a:prstGeom prst="rect">
            <a:avLst/>
          </a:prstGeom>
          <a:noFill/>
          <a:ln>
            <a:noFill/>
          </a:ln>
        </p:spPr>
      </p:pic>
      <p:pic>
        <p:nvPicPr>
          <p:cNvPr id="812" name="Google Shape;812;p78"/>
          <p:cNvPicPr preferRelativeResize="0"/>
          <p:nvPr/>
        </p:nvPicPr>
        <p:blipFill rotWithShape="1">
          <a:blip r:embed="rId7">
            <a:alphaModFix/>
          </a:blip>
          <a:srcRect b="0" l="0" r="0" t="0"/>
          <a:stretch/>
        </p:blipFill>
        <p:spPr>
          <a:xfrm>
            <a:off x="985463" y="3399090"/>
            <a:ext cx="1696212" cy="602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cxnSp>
        <p:nvCxnSpPr>
          <p:cNvPr id="818" name="Google Shape;818;p79"/>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819" name="Google Shape;819;p79"/>
          <p:cNvSpPr txBox="1"/>
          <p:nvPr>
            <p:ph idx="4294967295" type="ctrTitle"/>
          </p:nvPr>
        </p:nvSpPr>
        <p:spPr>
          <a:xfrm>
            <a:off x="4191000" y="2419350"/>
            <a:ext cx="4408500"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7200"/>
              <a:buFont typeface="Calibri"/>
              <a:buNone/>
            </a:pPr>
            <a:r>
              <a:rPr lang="en-US" sz="5000">
                <a:solidFill>
                  <a:srgbClr val="3F3F3F"/>
                </a:solidFill>
              </a:rPr>
              <a:t>Ядра</a:t>
            </a:r>
            <a:endParaRPr b="0" i="0" sz="5000" u="none" cap="none" strike="noStrike">
              <a:solidFill>
                <a:srgbClr val="3F3F3F"/>
              </a:solidFill>
              <a:latin typeface="Calibri"/>
              <a:ea typeface="Calibri"/>
              <a:cs typeface="Calibri"/>
              <a:sym typeface="Calibri"/>
            </a:endParaRPr>
          </a:p>
        </p:txBody>
      </p:sp>
      <p:pic>
        <p:nvPicPr>
          <p:cNvPr descr="C:\Users\ang\Desktop\iStock_000012344803Large.jpg" id="820" name="Google Shape;820;p79"/>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821" name="Google Shape;821;p79"/>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
        <p:nvSpPr>
          <p:cNvPr id="822" name="Google Shape;822;p79"/>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800"/>
              <a:buFont typeface="Calibri"/>
              <a:buNone/>
            </a:pPr>
            <a:r>
              <a:rPr lang="en-US" sz="4800">
                <a:solidFill>
                  <a:srgbClr val="3F3F3F"/>
                </a:solidFill>
                <a:latin typeface="Calibri"/>
                <a:ea typeface="Calibri"/>
                <a:cs typeface="Calibri"/>
                <a:sym typeface="Calibri"/>
              </a:rPr>
              <a:t>Метод опорных векторов</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0"/>
          <p:cNvSpPr txBox="1"/>
          <p:nvPr/>
        </p:nvSpPr>
        <p:spPr>
          <a:xfrm>
            <a:off x="381000" y="278269"/>
            <a:ext cx="8305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Нелинейные границы принятия решений</a:t>
            </a:r>
            <a:endParaRPr/>
          </a:p>
        </p:txBody>
      </p:sp>
      <p:sp>
        <p:nvSpPr>
          <p:cNvPr id="828" name="Google Shape;828;p80"/>
          <p:cNvSpPr/>
          <p:nvPr/>
        </p:nvSpPr>
        <p:spPr>
          <a:xfrm>
            <a:off x="2627176" y="124581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80"/>
          <p:cNvSpPr/>
          <p:nvPr/>
        </p:nvSpPr>
        <p:spPr>
          <a:xfrm>
            <a:off x="2467135" y="106671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80"/>
          <p:cNvSpPr/>
          <p:nvPr/>
        </p:nvSpPr>
        <p:spPr>
          <a:xfrm>
            <a:off x="3586138" y="12301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80"/>
          <p:cNvSpPr/>
          <p:nvPr/>
        </p:nvSpPr>
        <p:spPr>
          <a:xfrm>
            <a:off x="1333006" y="112516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80"/>
          <p:cNvSpPr/>
          <p:nvPr/>
        </p:nvSpPr>
        <p:spPr>
          <a:xfrm rot="2732615">
            <a:off x="1945870" y="191872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Google Shape;833;p80"/>
          <p:cNvSpPr/>
          <p:nvPr/>
        </p:nvSpPr>
        <p:spPr>
          <a:xfrm rot="2732615">
            <a:off x="2175836" y="234169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80"/>
          <p:cNvSpPr/>
          <p:nvPr/>
        </p:nvSpPr>
        <p:spPr>
          <a:xfrm rot="2732615">
            <a:off x="1849798" y="232658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80"/>
          <p:cNvSpPr txBox="1"/>
          <p:nvPr/>
        </p:nvSpPr>
        <p:spPr>
          <a:xfrm>
            <a:off x="2481426" y="304061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836" name="Google Shape;836;p80"/>
          <p:cNvSpPr txBox="1"/>
          <p:nvPr/>
        </p:nvSpPr>
        <p:spPr>
          <a:xfrm>
            <a:off x="381000" y="1622272"/>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2</a:t>
            </a:r>
            <a:endParaRPr/>
          </a:p>
        </p:txBody>
      </p:sp>
      <p:sp>
        <p:nvSpPr>
          <p:cNvPr id="837" name="Google Shape;837;p80"/>
          <p:cNvSpPr/>
          <p:nvPr/>
        </p:nvSpPr>
        <p:spPr>
          <a:xfrm rot="2732615">
            <a:off x="3255600" y="186062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80"/>
          <p:cNvSpPr/>
          <p:nvPr/>
        </p:nvSpPr>
        <p:spPr>
          <a:xfrm rot="2732615">
            <a:off x="2280367" y="202815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80"/>
          <p:cNvSpPr/>
          <p:nvPr/>
        </p:nvSpPr>
        <p:spPr>
          <a:xfrm rot="2732615">
            <a:off x="2227705" y="16909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80"/>
          <p:cNvSpPr/>
          <p:nvPr/>
        </p:nvSpPr>
        <p:spPr>
          <a:xfrm rot="2732615">
            <a:off x="2503497" y="185515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80"/>
          <p:cNvSpPr/>
          <p:nvPr/>
        </p:nvSpPr>
        <p:spPr>
          <a:xfrm rot="2732615">
            <a:off x="2831776" y="167456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80"/>
          <p:cNvSpPr/>
          <p:nvPr/>
        </p:nvSpPr>
        <p:spPr>
          <a:xfrm rot="2732615">
            <a:off x="1575195" y="178473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80"/>
          <p:cNvSpPr/>
          <p:nvPr/>
        </p:nvSpPr>
        <p:spPr>
          <a:xfrm rot="2732615">
            <a:off x="1627443" y="208561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80"/>
          <p:cNvSpPr/>
          <p:nvPr/>
        </p:nvSpPr>
        <p:spPr>
          <a:xfrm rot="2732615">
            <a:off x="1943580" y="1490673"/>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80"/>
          <p:cNvSpPr/>
          <p:nvPr/>
        </p:nvSpPr>
        <p:spPr>
          <a:xfrm>
            <a:off x="2615219" y="2473499"/>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80"/>
          <p:cNvSpPr/>
          <p:nvPr/>
        </p:nvSpPr>
        <p:spPr>
          <a:xfrm>
            <a:off x="1012923" y="182280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80"/>
          <p:cNvSpPr/>
          <p:nvPr/>
        </p:nvSpPr>
        <p:spPr>
          <a:xfrm>
            <a:off x="1437086" y="246413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80"/>
          <p:cNvSpPr/>
          <p:nvPr/>
        </p:nvSpPr>
        <p:spPr>
          <a:xfrm>
            <a:off x="3716850" y="154603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80"/>
          <p:cNvSpPr/>
          <p:nvPr/>
        </p:nvSpPr>
        <p:spPr>
          <a:xfrm>
            <a:off x="2902377" y="121353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80"/>
          <p:cNvSpPr/>
          <p:nvPr/>
        </p:nvSpPr>
        <p:spPr>
          <a:xfrm>
            <a:off x="3299467" y="123711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80"/>
          <p:cNvSpPr/>
          <p:nvPr/>
        </p:nvSpPr>
        <p:spPr>
          <a:xfrm>
            <a:off x="1686918" y="105284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80"/>
          <p:cNvSpPr/>
          <p:nvPr/>
        </p:nvSpPr>
        <p:spPr>
          <a:xfrm>
            <a:off x="2202359" y="1023829"/>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80"/>
          <p:cNvSpPr/>
          <p:nvPr/>
        </p:nvSpPr>
        <p:spPr>
          <a:xfrm>
            <a:off x="2444821" y="140213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80"/>
          <p:cNvSpPr/>
          <p:nvPr/>
        </p:nvSpPr>
        <p:spPr>
          <a:xfrm>
            <a:off x="2895600" y="2477552"/>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80"/>
          <p:cNvSpPr/>
          <p:nvPr/>
        </p:nvSpPr>
        <p:spPr>
          <a:xfrm>
            <a:off x="1183321" y="20181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80"/>
          <p:cNvSpPr/>
          <p:nvPr/>
        </p:nvSpPr>
        <p:spPr>
          <a:xfrm>
            <a:off x="1236895" y="157253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 name="Google Shape;857;p80"/>
          <p:cNvSpPr/>
          <p:nvPr/>
        </p:nvSpPr>
        <p:spPr>
          <a:xfrm>
            <a:off x="1016797" y="139858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8" name="Google Shape;858;p80"/>
          <p:cNvSpPr/>
          <p:nvPr/>
        </p:nvSpPr>
        <p:spPr>
          <a:xfrm>
            <a:off x="1947173" y="273560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 name="Google Shape;859;p80"/>
          <p:cNvSpPr/>
          <p:nvPr/>
        </p:nvSpPr>
        <p:spPr>
          <a:xfrm>
            <a:off x="1516520" y="137563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0" name="Google Shape;860;p80"/>
          <p:cNvSpPr/>
          <p:nvPr/>
        </p:nvSpPr>
        <p:spPr>
          <a:xfrm>
            <a:off x="1947173" y="110902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 name="Google Shape;861;p80"/>
          <p:cNvSpPr/>
          <p:nvPr/>
        </p:nvSpPr>
        <p:spPr>
          <a:xfrm>
            <a:off x="3475897" y="2313219"/>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2" name="Google Shape;862;p80"/>
          <p:cNvSpPr/>
          <p:nvPr/>
        </p:nvSpPr>
        <p:spPr>
          <a:xfrm>
            <a:off x="3172887" y="107568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Google Shape;863;p80"/>
          <p:cNvSpPr/>
          <p:nvPr/>
        </p:nvSpPr>
        <p:spPr>
          <a:xfrm>
            <a:off x="1101996" y="232315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80"/>
          <p:cNvSpPr/>
          <p:nvPr/>
        </p:nvSpPr>
        <p:spPr>
          <a:xfrm>
            <a:off x="1512920" y="271628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80"/>
          <p:cNvSpPr/>
          <p:nvPr/>
        </p:nvSpPr>
        <p:spPr>
          <a:xfrm>
            <a:off x="1335721" y="21705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 name="Google Shape;866;p80"/>
          <p:cNvSpPr/>
          <p:nvPr/>
        </p:nvSpPr>
        <p:spPr>
          <a:xfrm>
            <a:off x="1254396" y="247555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80"/>
          <p:cNvSpPr/>
          <p:nvPr/>
        </p:nvSpPr>
        <p:spPr>
          <a:xfrm rot="2732615">
            <a:off x="3147914" y="148000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80"/>
          <p:cNvSpPr/>
          <p:nvPr/>
        </p:nvSpPr>
        <p:spPr>
          <a:xfrm rot="2732615">
            <a:off x="2901775" y="192079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80"/>
          <p:cNvSpPr/>
          <p:nvPr/>
        </p:nvSpPr>
        <p:spPr>
          <a:xfrm>
            <a:off x="3160017" y="262429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80"/>
          <p:cNvSpPr/>
          <p:nvPr/>
        </p:nvSpPr>
        <p:spPr>
          <a:xfrm>
            <a:off x="2779576" y="139821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80"/>
          <p:cNvSpPr/>
          <p:nvPr/>
        </p:nvSpPr>
        <p:spPr>
          <a:xfrm>
            <a:off x="2274423" y="2696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80"/>
          <p:cNvSpPr/>
          <p:nvPr/>
        </p:nvSpPr>
        <p:spPr>
          <a:xfrm rot="2732615">
            <a:off x="3376504" y="1612470"/>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80"/>
          <p:cNvSpPr/>
          <p:nvPr/>
        </p:nvSpPr>
        <p:spPr>
          <a:xfrm rot="2732615">
            <a:off x="2671996" y="210447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Google Shape;874;p80"/>
          <p:cNvSpPr/>
          <p:nvPr/>
        </p:nvSpPr>
        <p:spPr>
          <a:xfrm rot="2732615">
            <a:off x="3146365" y="218362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80"/>
          <p:cNvSpPr/>
          <p:nvPr/>
        </p:nvSpPr>
        <p:spPr>
          <a:xfrm rot="2732615">
            <a:off x="3474416" y="194640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80"/>
          <p:cNvSpPr/>
          <p:nvPr/>
        </p:nvSpPr>
        <p:spPr>
          <a:xfrm>
            <a:off x="4020602" y="188437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80"/>
          <p:cNvSpPr/>
          <p:nvPr/>
        </p:nvSpPr>
        <p:spPr>
          <a:xfrm>
            <a:off x="3744207" y="239810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8" name="Google Shape;878;p80"/>
          <p:cNvSpPr/>
          <p:nvPr/>
        </p:nvSpPr>
        <p:spPr>
          <a:xfrm>
            <a:off x="2817178" y="26639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Google Shape;879;p80"/>
          <p:cNvSpPr/>
          <p:nvPr/>
        </p:nvSpPr>
        <p:spPr>
          <a:xfrm>
            <a:off x="3938664" y="149313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80"/>
          <p:cNvSpPr/>
          <p:nvPr/>
        </p:nvSpPr>
        <p:spPr>
          <a:xfrm>
            <a:off x="3381831" y="257139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80"/>
          <p:cNvSpPr/>
          <p:nvPr/>
        </p:nvSpPr>
        <p:spPr>
          <a:xfrm>
            <a:off x="4014840" y="235544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80"/>
          <p:cNvSpPr/>
          <p:nvPr/>
        </p:nvSpPr>
        <p:spPr>
          <a:xfrm>
            <a:off x="3735318" y="17926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80"/>
          <p:cNvSpPr/>
          <p:nvPr/>
        </p:nvSpPr>
        <p:spPr>
          <a:xfrm>
            <a:off x="3905716" y="211218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80"/>
          <p:cNvSpPr/>
          <p:nvPr/>
        </p:nvSpPr>
        <p:spPr>
          <a:xfrm>
            <a:off x="1696511" y="264385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80"/>
          <p:cNvSpPr/>
          <p:nvPr/>
        </p:nvSpPr>
        <p:spPr>
          <a:xfrm>
            <a:off x="2458014" y="262429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86" name="Google Shape;886;p80"/>
          <p:cNvPicPr preferRelativeResize="0"/>
          <p:nvPr/>
        </p:nvPicPr>
        <p:blipFill rotWithShape="1">
          <a:blip r:embed="rId3">
            <a:alphaModFix/>
          </a:blip>
          <a:srcRect b="0" l="0" r="0" t="0"/>
          <a:stretch/>
        </p:blipFill>
        <p:spPr>
          <a:xfrm>
            <a:off x="4750106" y="847344"/>
            <a:ext cx="2071116" cy="276606"/>
          </a:xfrm>
          <a:prstGeom prst="rect">
            <a:avLst/>
          </a:prstGeom>
          <a:noFill/>
          <a:ln>
            <a:noFill/>
          </a:ln>
        </p:spPr>
      </p:pic>
      <p:pic>
        <p:nvPicPr>
          <p:cNvPr id="887" name="Google Shape;887;p80"/>
          <p:cNvPicPr preferRelativeResize="0"/>
          <p:nvPr/>
        </p:nvPicPr>
        <p:blipFill rotWithShape="1">
          <a:blip r:embed="rId4">
            <a:alphaModFix/>
          </a:blip>
          <a:srcRect b="0" l="0" r="0" t="0"/>
          <a:stretch/>
        </p:blipFill>
        <p:spPr>
          <a:xfrm>
            <a:off x="4750106" y="1330452"/>
            <a:ext cx="3456432" cy="784098"/>
          </a:xfrm>
          <a:prstGeom prst="rect">
            <a:avLst/>
          </a:prstGeom>
          <a:noFill/>
          <a:ln>
            <a:noFill/>
          </a:ln>
        </p:spPr>
      </p:pic>
      <p:sp>
        <p:nvSpPr>
          <p:cNvPr id="888" name="Google Shape;888;p80"/>
          <p:cNvSpPr txBox="1"/>
          <p:nvPr/>
        </p:nvSpPr>
        <p:spPr>
          <a:xfrm>
            <a:off x="381000" y="4552950"/>
            <a:ext cx="8305800" cy="4308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Есть ли другой, более эффективный способ задать</a:t>
            </a:r>
            <a:r>
              <a:rPr lang="en-US" sz="2200">
                <a:solidFill>
                  <a:schemeClr val="dk1"/>
                </a:solidFill>
                <a:latin typeface="Calibri"/>
                <a:ea typeface="Calibri"/>
                <a:cs typeface="Calibri"/>
                <a:sym typeface="Calibri"/>
              </a:rPr>
              <a:t>                            ?</a:t>
            </a:r>
            <a:endParaRPr/>
          </a:p>
        </p:txBody>
      </p:sp>
      <p:pic>
        <p:nvPicPr>
          <p:cNvPr id="889" name="Google Shape;889;p80"/>
          <p:cNvPicPr preferRelativeResize="0"/>
          <p:nvPr/>
        </p:nvPicPr>
        <p:blipFill rotWithShape="1">
          <a:blip r:embed="rId5">
            <a:alphaModFix/>
          </a:blip>
          <a:srcRect b="0" l="0" r="0" t="0"/>
          <a:stretch/>
        </p:blipFill>
        <p:spPr>
          <a:xfrm>
            <a:off x="6512782" y="4657344"/>
            <a:ext cx="1572768" cy="276606"/>
          </a:xfrm>
          <a:prstGeom prst="rect">
            <a:avLst/>
          </a:prstGeom>
          <a:noFill/>
          <a:ln>
            <a:noFill/>
          </a:ln>
        </p:spPr>
      </p:pic>
      <p:cxnSp>
        <p:nvCxnSpPr>
          <p:cNvPr id="890" name="Google Shape;890;p80"/>
          <p:cNvCxnSpPr/>
          <p:nvPr/>
        </p:nvCxnSpPr>
        <p:spPr>
          <a:xfrm rot="10800000">
            <a:off x="743600" y="752984"/>
            <a:ext cx="0" cy="2472300"/>
          </a:xfrm>
          <a:prstGeom prst="straightConnector1">
            <a:avLst/>
          </a:prstGeom>
          <a:noFill/>
          <a:ln cap="flat" cmpd="sng" w="19050">
            <a:solidFill>
              <a:srgbClr val="7F7F7F"/>
            </a:solidFill>
            <a:prstDash val="solid"/>
            <a:round/>
            <a:headEnd len="sm" w="sm" type="none"/>
            <a:tailEnd len="med" w="med" type="stealth"/>
          </a:ln>
        </p:spPr>
      </p:cxnSp>
      <p:cxnSp>
        <p:nvCxnSpPr>
          <p:cNvPr id="891" name="Google Shape;891;p80"/>
          <p:cNvCxnSpPr/>
          <p:nvPr/>
        </p:nvCxnSpPr>
        <p:spPr>
          <a:xfrm flipH="1" rot="10800000">
            <a:off x="536766" y="2993068"/>
            <a:ext cx="3997200" cy="14400"/>
          </a:xfrm>
          <a:prstGeom prst="straightConnector1">
            <a:avLst/>
          </a:prstGeom>
          <a:noFill/>
          <a:ln cap="flat" cmpd="sng" w="19050">
            <a:solidFill>
              <a:srgbClr val="7F7F7F"/>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1"/>
          <p:cNvSpPr txBox="1"/>
          <p:nvPr/>
        </p:nvSpPr>
        <p:spPr>
          <a:xfrm>
            <a:off x="381000" y="278269"/>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Ядра и расстояния</a:t>
            </a:r>
            <a:endParaRPr/>
          </a:p>
        </p:txBody>
      </p:sp>
      <p:sp>
        <p:nvSpPr>
          <p:cNvPr id="897" name="Google Shape;897;p81"/>
          <p:cNvSpPr/>
          <p:nvPr/>
        </p:nvSpPr>
        <p:spPr>
          <a:xfrm>
            <a:off x="5826253" y="429387"/>
            <a:ext cx="3069600" cy="999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8" name="Google Shape;898;p81"/>
          <p:cNvPicPr preferRelativeResize="0"/>
          <p:nvPr/>
        </p:nvPicPr>
        <p:blipFill>
          <a:blip r:embed="rId3">
            <a:alphaModFix/>
          </a:blip>
          <a:stretch>
            <a:fillRect/>
          </a:stretch>
        </p:blipFill>
        <p:spPr>
          <a:xfrm>
            <a:off x="554675" y="758475"/>
            <a:ext cx="8151405" cy="670200"/>
          </a:xfrm>
          <a:prstGeom prst="rect">
            <a:avLst/>
          </a:prstGeom>
          <a:noFill/>
          <a:ln>
            <a:noFill/>
          </a:ln>
        </p:spPr>
      </p:pic>
      <p:sp>
        <p:nvSpPr>
          <p:cNvPr id="899" name="Google Shape;899;p81"/>
          <p:cNvSpPr txBox="1"/>
          <p:nvPr/>
        </p:nvSpPr>
        <p:spPr>
          <a:xfrm>
            <a:off x="1172350" y="1782058"/>
            <a:ext cx="5486400" cy="771900"/>
          </a:xfrm>
          <a:prstGeom prst="rect">
            <a:avLst/>
          </a:prstGeom>
          <a:noFill/>
          <a:ln>
            <a:noFill/>
          </a:ln>
        </p:spPr>
        <p:txBody>
          <a:bodyPr anchorCtr="0" anchor="t" bIns="45700" lIns="91425" spcFirstLastPara="1" rIns="91425" wrap="square" tIns="45700">
            <a:noAutofit/>
          </a:bodyPr>
          <a:lstStyle/>
          <a:p>
            <a:pPr indent="0" lvl="0" marL="0" marR="0" rtl="0" algn="l">
              <a:spcBef>
                <a:spcPts val="500"/>
              </a:spcBef>
              <a:spcAft>
                <a:spcPts val="0"/>
              </a:spcAft>
              <a:buNone/>
            </a:pPr>
            <a:r>
              <a:rPr lang="en-US" sz="2000">
                <a:solidFill>
                  <a:schemeClr val="dk1"/>
                </a:solidFill>
                <a:latin typeface="Calibri"/>
                <a:ea typeface="Calibri"/>
                <a:cs typeface="Calibri"/>
                <a:sym typeface="Calibri"/>
              </a:rPr>
              <a:t>При данном x, вычислить новые признаки, основанные на близости к реперным точкам</a:t>
            </a:r>
            <a:r>
              <a:rPr lang="en-US" sz="2000">
                <a:solidFill>
                  <a:schemeClr val="dk1"/>
                </a:solidFill>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2"/>
          <p:cNvSpPr txBox="1"/>
          <p:nvPr/>
        </p:nvSpPr>
        <p:spPr>
          <a:xfrm>
            <a:off x="381000" y="278269"/>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Пример</a:t>
            </a:r>
            <a:r>
              <a:rPr b="1" lang="en-US" sz="2200">
                <a:solidFill>
                  <a:schemeClr val="dk1"/>
                </a:solidFill>
                <a:latin typeface="Calibri"/>
                <a:ea typeface="Calibri"/>
                <a:cs typeface="Calibri"/>
                <a:sym typeface="Calibri"/>
              </a:rPr>
              <a:t>:</a:t>
            </a:r>
            <a:endParaRPr/>
          </a:p>
        </p:txBody>
      </p:sp>
      <p:pic>
        <p:nvPicPr>
          <p:cNvPr id="905" name="Google Shape;905;p82"/>
          <p:cNvPicPr preferRelativeResize="0"/>
          <p:nvPr/>
        </p:nvPicPr>
        <p:blipFill rotWithShape="1">
          <a:blip r:embed="rId3">
            <a:alphaModFix/>
          </a:blip>
          <a:srcRect b="0" l="0" r="0" t="0"/>
          <a:stretch/>
        </p:blipFill>
        <p:spPr>
          <a:xfrm>
            <a:off x="533400" y="697230"/>
            <a:ext cx="4571998" cy="717880"/>
          </a:xfrm>
          <a:prstGeom prst="rect">
            <a:avLst/>
          </a:prstGeom>
          <a:noFill/>
          <a:ln>
            <a:noFill/>
          </a:ln>
        </p:spPr>
      </p:pic>
      <p:pic>
        <p:nvPicPr>
          <p:cNvPr id="906" name="Google Shape;906;p82"/>
          <p:cNvPicPr preferRelativeResize="0"/>
          <p:nvPr/>
        </p:nvPicPr>
        <p:blipFill rotWithShape="1">
          <a:blip r:embed="rId4">
            <a:alphaModFix/>
          </a:blip>
          <a:srcRect b="0" l="0" r="0" t="0"/>
          <a:stretch/>
        </p:blipFill>
        <p:spPr>
          <a:xfrm>
            <a:off x="1137666" y="1556004"/>
            <a:ext cx="843534" cy="251460"/>
          </a:xfrm>
          <a:prstGeom prst="rect">
            <a:avLst/>
          </a:prstGeom>
          <a:noFill/>
          <a:ln>
            <a:noFill/>
          </a:ln>
        </p:spPr>
      </p:pic>
      <p:pic>
        <p:nvPicPr>
          <p:cNvPr id="907" name="Google Shape;907;p82"/>
          <p:cNvPicPr preferRelativeResize="0"/>
          <p:nvPr/>
        </p:nvPicPr>
        <p:blipFill rotWithShape="1">
          <a:blip r:embed="rId5">
            <a:alphaModFix/>
          </a:blip>
          <a:srcRect b="0" l="0" r="0" t="0"/>
          <a:stretch/>
        </p:blipFill>
        <p:spPr>
          <a:xfrm>
            <a:off x="3928730" y="1556004"/>
            <a:ext cx="1088136" cy="253746"/>
          </a:xfrm>
          <a:prstGeom prst="rect">
            <a:avLst/>
          </a:prstGeom>
          <a:noFill/>
          <a:ln>
            <a:noFill/>
          </a:ln>
        </p:spPr>
      </p:pic>
      <p:pic>
        <p:nvPicPr>
          <p:cNvPr id="908" name="Google Shape;908;p82"/>
          <p:cNvPicPr preferRelativeResize="0"/>
          <p:nvPr/>
        </p:nvPicPr>
        <p:blipFill rotWithShape="1">
          <a:blip r:embed="rId6">
            <a:alphaModFix/>
          </a:blip>
          <a:srcRect b="0" l="0" r="0" t="0"/>
          <a:stretch/>
        </p:blipFill>
        <p:spPr>
          <a:xfrm>
            <a:off x="6858000" y="1556004"/>
            <a:ext cx="854964" cy="253746"/>
          </a:xfrm>
          <a:prstGeom prst="rect">
            <a:avLst/>
          </a:prstGeom>
          <a:noFill/>
          <a:ln>
            <a:noFill/>
          </a:ln>
        </p:spPr>
      </p:pic>
      <p:pic>
        <p:nvPicPr>
          <p:cNvPr descr="C:\Users\Public\Documents\ml-class\lectures-slides\assets\12.4.sigma0.5.surf.png" id="909" name="Google Shape;909;p82"/>
          <p:cNvPicPr preferRelativeResize="0"/>
          <p:nvPr/>
        </p:nvPicPr>
        <p:blipFill rotWithShape="1">
          <a:blip r:embed="rId7">
            <a:alphaModFix/>
          </a:blip>
          <a:srcRect b="0" l="0" r="0" t="0"/>
          <a:stretch/>
        </p:blipFill>
        <p:spPr>
          <a:xfrm>
            <a:off x="686012" y="1863021"/>
            <a:ext cx="2133388" cy="1600200"/>
          </a:xfrm>
          <a:prstGeom prst="rect">
            <a:avLst/>
          </a:prstGeom>
          <a:noFill/>
          <a:ln>
            <a:noFill/>
          </a:ln>
        </p:spPr>
      </p:pic>
      <p:pic>
        <p:nvPicPr>
          <p:cNvPr descr="C:\Users\Public\Documents\ml-class\lectures-slides\assets\12.4.sigma0.5.contour.png" id="910" name="Google Shape;910;p82"/>
          <p:cNvPicPr preferRelativeResize="0"/>
          <p:nvPr/>
        </p:nvPicPr>
        <p:blipFill rotWithShape="1">
          <a:blip r:embed="rId8">
            <a:alphaModFix/>
          </a:blip>
          <a:srcRect b="0" l="0" r="0" t="0"/>
          <a:stretch/>
        </p:blipFill>
        <p:spPr>
          <a:xfrm>
            <a:off x="873775" y="3506365"/>
            <a:ext cx="1757861" cy="1608599"/>
          </a:xfrm>
          <a:prstGeom prst="rect">
            <a:avLst/>
          </a:prstGeom>
          <a:noFill/>
          <a:ln>
            <a:noFill/>
          </a:ln>
        </p:spPr>
      </p:pic>
      <p:pic>
        <p:nvPicPr>
          <p:cNvPr id="911" name="Google Shape;911;p82"/>
          <p:cNvPicPr preferRelativeResize="0"/>
          <p:nvPr/>
        </p:nvPicPr>
        <p:blipFill rotWithShape="1">
          <a:blip r:embed="rId9">
            <a:alphaModFix/>
          </a:blip>
          <a:srcRect b="0" l="0" r="0" t="0"/>
          <a:stretch/>
        </p:blipFill>
        <p:spPr>
          <a:xfrm>
            <a:off x="6250898" y="1886029"/>
            <a:ext cx="2133388" cy="1600041"/>
          </a:xfrm>
          <a:prstGeom prst="rect">
            <a:avLst/>
          </a:prstGeom>
          <a:noFill/>
          <a:ln>
            <a:noFill/>
          </a:ln>
        </p:spPr>
      </p:pic>
      <p:pic>
        <p:nvPicPr>
          <p:cNvPr id="912" name="Google Shape;912;p82"/>
          <p:cNvPicPr preferRelativeResize="0"/>
          <p:nvPr/>
        </p:nvPicPr>
        <p:blipFill rotWithShape="1">
          <a:blip r:embed="rId10">
            <a:alphaModFix/>
          </a:blip>
          <a:srcRect b="0" l="0" r="0" t="0"/>
          <a:stretch/>
        </p:blipFill>
        <p:spPr>
          <a:xfrm>
            <a:off x="6602681" y="3504784"/>
            <a:ext cx="1754886" cy="1608438"/>
          </a:xfrm>
          <a:prstGeom prst="rect">
            <a:avLst/>
          </a:prstGeom>
          <a:noFill/>
          <a:ln>
            <a:noFill/>
          </a:ln>
        </p:spPr>
      </p:pic>
      <p:pic>
        <p:nvPicPr>
          <p:cNvPr id="913" name="Google Shape;913;p82"/>
          <p:cNvPicPr preferRelativeResize="0"/>
          <p:nvPr/>
        </p:nvPicPr>
        <p:blipFill rotWithShape="1">
          <a:blip r:embed="rId11">
            <a:alphaModFix/>
          </a:blip>
          <a:srcRect b="0" l="0" r="0" t="0"/>
          <a:stretch/>
        </p:blipFill>
        <p:spPr>
          <a:xfrm>
            <a:off x="3543406" y="1906324"/>
            <a:ext cx="2133388" cy="1600041"/>
          </a:xfrm>
          <a:prstGeom prst="rect">
            <a:avLst/>
          </a:prstGeom>
          <a:noFill/>
          <a:ln>
            <a:noFill/>
          </a:ln>
        </p:spPr>
      </p:pic>
      <p:pic>
        <p:nvPicPr>
          <p:cNvPr id="914" name="Google Shape;914;p82"/>
          <p:cNvPicPr preferRelativeResize="0"/>
          <p:nvPr/>
        </p:nvPicPr>
        <p:blipFill rotWithShape="1">
          <a:blip r:embed="rId12">
            <a:alphaModFix/>
          </a:blip>
          <a:srcRect b="0" l="0" r="0" t="0"/>
          <a:stretch/>
        </p:blipFill>
        <p:spPr>
          <a:xfrm>
            <a:off x="3733800" y="3486070"/>
            <a:ext cx="1752600" cy="16084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nvSpPr>
        <p:spPr>
          <a:xfrm>
            <a:off x="1457284" y="1885950"/>
            <a:ext cx="6645234"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cxnSp>
        <p:nvCxnSpPr>
          <p:cNvPr id="342" name="Google Shape;342;p56"/>
          <p:cNvCxnSpPr/>
          <p:nvPr/>
        </p:nvCxnSpPr>
        <p:spPr>
          <a:xfrm>
            <a:off x="1347850" y="1879993"/>
            <a:ext cx="6754668" cy="5957"/>
          </a:xfrm>
          <a:prstGeom prst="straightConnector1">
            <a:avLst/>
          </a:prstGeom>
          <a:noFill/>
          <a:ln cap="flat" cmpd="sng" w="38100">
            <a:solidFill>
              <a:schemeClr val="dk1"/>
            </a:solidFill>
            <a:prstDash val="solid"/>
            <a:round/>
            <a:headEnd len="sm" w="sm" type="none"/>
            <a:tailEnd len="med" w="med" type="stealth"/>
          </a:ln>
        </p:spPr>
      </p:cxnSp>
      <p:grpSp>
        <p:nvGrpSpPr>
          <p:cNvPr id="343" name="Google Shape;343;p56"/>
          <p:cNvGrpSpPr/>
          <p:nvPr/>
        </p:nvGrpSpPr>
        <p:grpSpPr>
          <a:xfrm>
            <a:off x="667200" y="3320100"/>
            <a:ext cx="5809800" cy="461700"/>
            <a:chOff x="2115000" y="2573994"/>
            <a:chExt cx="5809800" cy="461700"/>
          </a:xfrm>
        </p:grpSpPr>
        <p:sp>
          <p:nvSpPr>
            <p:cNvPr id="344" name="Google Shape;344;p56"/>
            <p:cNvSpPr txBox="1"/>
            <p:nvPr/>
          </p:nvSpPr>
          <p:spPr>
            <a:xfrm>
              <a:off x="2115000" y="2573994"/>
              <a:ext cx="5809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Пороговый классификатор</a:t>
              </a:r>
              <a:r>
                <a:rPr lang="en-US" sz="2400">
                  <a:solidFill>
                    <a:schemeClr val="dk1"/>
                  </a:solidFill>
                  <a:latin typeface="Calibri"/>
                  <a:ea typeface="Calibri"/>
                  <a:cs typeface="Calibri"/>
                  <a:sym typeface="Calibri"/>
                </a:rPr>
                <a:t>             при 0.5:</a:t>
              </a:r>
              <a:endParaRPr sz="2400">
                <a:solidFill>
                  <a:schemeClr val="dk1"/>
                </a:solidFill>
                <a:latin typeface="Calibri"/>
                <a:ea typeface="Calibri"/>
                <a:cs typeface="Calibri"/>
                <a:sym typeface="Calibri"/>
              </a:endParaRPr>
            </a:p>
          </p:txBody>
        </p:sp>
        <p:pic>
          <p:nvPicPr>
            <p:cNvPr id="345" name="Google Shape;345;p56"/>
            <p:cNvPicPr preferRelativeResize="0"/>
            <p:nvPr/>
          </p:nvPicPr>
          <p:blipFill rotWithShape="1">
            <a:blip r:embed="rId3">
              <a:alphaModFix/>
            </a:blip>
            <a:srcRect b="0" l="0" r="0" t="0"/>
            <a:stretch/>
          </p:blipFill>
          <p:spPr>
            <a:xfrm>
              <a:off x="5791200" y="2671700"/>
              <a:ext cx="678942" cy="306324"/>
            </a:xfrm>
            <a:prstGeom prst="rect">
              <a:avLst/>
            </a:prstGeom>
            <a:noFill/>
            <a:ln>
              <a:noFill/>
            </a:ln>
          </p:spPr>
        </p:pic>
      </p:grpSp>
      <p:grpSp>
        <p:nvGrpSpPr>
          <p:cNvPr id="346" name="Google Shape;346;p56"/>
          <p:cNvGrpSpPr/>
          <p:nvPr/>
        </p:nvGrpSpPr>
        <p:grpSpPr>
          <a:xfrm>
            <a:off x="1676400" y="3875991"/>
            <a:ext cx="5638800" cy="461665"/>
            <a:chOff x="1219200" y="3311247"/>
            <a:chExt cx="5638800" cy="461665"/>
          </a:xfrm>
        </p:grpSpPr>
        <p:sp>
          <p:nvSpPr>
            <p:cNvPr id="347" name="Google Shape;347;p56"/>
            <p:cNvSpPr txBox="1"/>
            <p:nvPr/>
          </p:nvSpPr>
          <p:spPr>
            <a:xfrm>
              <a:off x="1219200" y="3311247"/>
              <a:ext cx="5638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If                        , predict “y = 1”</a:t>
              </a:r>
              <a:endParaRPr sz="2400">
                <a:solidFill>
                  <a:schemeClr val="dk1"/>
                </a:solidFill>
                <a:latin typeface="Calibri"/>
                <a:ea typeface="Calibri"/>
                <a:cs typeface="Calibri"/>
                <a:sym typeface="Calibri"/>
              </a:endParaRPr>
            </a:p>
          </p:txBody>
        </p:sp>
        <p:pic>
          <p:nvPicPr>
            <p:cNvPr id="348" name="Google Shape;348;p56"/>
            <p:cNvPicPr preferRelativeResize="0"/>
            <p:nvPr/>
          </p:nvPicPr>
          <p:blipFill rotWithShape="1">
            <a:blip r:embed="rId4">
              <a:alphaModFix/>
            </a:blip>
            <a:srcRect b="0" l="0" r="0" t="0"/>
            <a:stretch/>
          </p:blipFill>
          <p:spPr>
            <a:xfrm>
              <a:off x="1607058" y="3408965"/>
              <a:ext cx="1483614" cy="306324"/>
            </a:xfrm>
            <a:prstGeom prst="rect">
              <a:avLst/>
            </a:prstGeom>
            <a:noFill/>
            <a:ln>
              <a:noFill/>
            </a:ln>
          </p:spPr>
        </p:pic>
      </p:grpSp>
      <p:grpSp>
        <p:nvGrpSpPr>
          <p:cNvPr id="349" name="Google Shape;349;p56"/>
          <p:cNvGrpSpPr/>
          <p:nvPr/>
        </p:nvGrpSpPr>
        <p:grpSpPr>
          <a:xfrm>
            <a:off x="1676400" y="4472285"/>
            <a:ext cx="5638800" cy="461665"/>
            <a:chOff x="1219200" y="3849379"/>
            <a:chExt cx="5638800" cy="461665"/>
          </a:xfrm>
        </p:grpSpPr>
        <p:sp>
          <p:nvSpPr>
            <p:cNvPr id="350" name="Google Shape;350;p56"/>
            <p:cNvSpPr txBox="1"/>
            <p:nvPr/>
          </p:nvSpPr>
          <p:spPr>
            <a:xfrm>
              <a:off x="1219200" y="3849379"/>
              <a:ext cx="5638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If                        , predict “y = 0”</a:t>
              </a:r>
              <a:endParaRPr sz="2400">
                <a:solidFill>
                  <a:schemeClr val="dk1"/>
                </a:solidFill>
                <a:latin typeface="Calibri"/>
                <a:ea typeface="Calibri"/>
                <a:cs typeface="Calibri"/>
                <a:sym typeface="Calibri"/>
              </a:endParaRPr>
            </a:p>
          </p:txBody>
        </p:sp>
        <p:pic>
          <p:nvPicPr>
            <p:cNvPr id="351" name="Google Shape;351;p56"/>
            <p:cNvPicPr preferRelativeResize="0"/>
            <p:nvPr/>
          </p:nvPicPr>
          <p:blipFill rotWithShape="1">
            <a:blip r:embed="rId5">
              <a:alphaModFix/>
            </a:blip>
            <a:srcRect b="0" l="0" r="0" t="0"/>
            <a:stretch/>
          </p:blipFill>
          <p:spPr>
            <a:xfrm>
              <a:off x="1607058" y="3947097"/>
              <a:ext cx="1483614" cy="306324"/>
            </a:xfrm>
            <a:prstGeom prst="rect">
              <a:avLst/>
            </a:prstGeom>
            <a:noFill/>
            <a:ln>
              <a:noFill/>
            </a:ln>
          </p:spPr>
        </p:pic>
      </p:grpSp>
      <p:cxnSp>
        <p:nvCxnSpPr>
          <p:cNvPr id="352" name="Google Shape;352;p56"/>
          <p:cNvCxnSpPr/>
          <p:nvPr/>
        </p:nvCxnSpPr>
        <p:spPr>
          <a:xfrm rot="10800000">
            <a:off x="1457284" y="285750"/>
            <a:ext cx="0" cy="1946645"/>
          </a:xfrm>
          <a:prstGeom prst="straightConnector1">
            <a:avLst/>
          </a:prstGeom>
          <a:noFill/>
          <a:ln cap="flat" cmpd="sng" w="38100">
            <a:solidFill>
              <a:schemeClr val="dk1"/>
            </a:solidFill>
            <a:prstDash val="solid"/>
            <a:round/>
            <a:headEnd len="sm" w="sm" type="none"/>
            <a:tailEnd len="med" w="med" type="stealth"/>
          </a:ln>
        </p:spPr>
      </p:cxnSp>
      <p:cxnSp>
        <p:nvCxnSpPr>
          <p:cNvPr id="353" name="Google Shape;353;p56"/>
          <p:cNvCxnSpPr/>
          <p:nvPr/>
        </p:nvCxnSpPr>
        <p:spPr>
          <a:xfrm>
            <a:off x="1347850" y="1879993"/>
            <a:ext cx="3630468" cy="0"/>
          </a:xfrm>
          <a:prstGeom prst="straightConnector1">
            <a:avLst/>
          </a:prstGeom>
          <a:noFill/>
          <a:ln cap="flat" cmpd="sng" w="38100">
            <a:solidFill>
              <a:schemeClr val="dk1"/>
            </a:solidFill>
            <a:prstDash val="solid"/>
            <a:round/>
            <a:headEnd len="sm" w="sm" type="none"/>
            <a:tailEnd len="med" w="med" type="stealth"/>
          </a:ln>
        </p:spPr>
      </p:cxnSp>
      <p:sp>
        <p:nvSpPr>
          <p:cNvPr id="354" name="Google Shape;354;p56"/>
          <p:cNvSpPr txBox="1"/>
          <p:nvPr/>
        </p:nvSpPr>
        <p:spPr>
          <a:xfrm>
            <a:off x="1457284" y="1885950"/>
            <a:ext cx="28353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Размер</a:t>
            </a:r>
            <a:endParaRPr sz="2000">
              <a:solidFill>
                <a:schemeClr val="dk1"/>
              </a:solidFill>
              <a:latin typeface="Calibri"/>
              <a:ea typeface="Calibri"/>
              <a:cs typeface="Calibri"/>
              <a:sym typeface="Calibri"/>
            </a:endParaRPr>
          </a:p>
        </p:txBody>
      </p:sp>
      <p:sp>
        <p:nvSpPr>
          <p:cNvPr id="355" name="Google Shape;355;p56"/>
          <p:cNvSpPr/>
          <p:nvPr/>
        </p:nvSpPr>
        <p:spPr>
          <a:xfrm rot="2734294">
            <a:off x="1602649" y="1757176"/>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56"/>
          <p:cNvSpPr/>
          <p:nvPr/>
        </p:nvSpPr>
        <p:spPr>
          <a:xfrm rot="2734294">
            <a:off x="1907450" y="1757176"/>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56"/>
          <p:cNvSpPr/>
          <p:nvPr/>
        </p:nvSpPr>
        <p:spPr>
          <a:xfrm rot="2734294">
            <a:off x="2229037" y="1757176"/>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56"/>
          <p:cNvSpPr/>
          <p:nvPr/>
        </p:nvSpPr>
        <p:spPr>
          <a:xfrm rot="2734294">
            <a:off x="2610037" y="1757176"/>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56"/>
          <p:cNvSpPr/>
          <p:nvPr/>
        </p:nvSpPr>
        <p:spPr>
          <a:xfrm rot="2734294">
            <a:off x="3355250" y="491483"/>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56"/>
          <p:cNvSpPr/>
          <p:nvPr/>
        </p:nvSpPr>
        <p:spPr>
          <a:xfrm rot="2734294">
            <a:off x="3753037" y="491483"/>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56"/>
          <p:cNvSpPr/>
          <p:nvPr/>
        </p:nvSpPr>
        <p:spPr>
          <a:xfrm rot="2734294">
            <a:off x="4134037" y="491483"/>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56"/>
          <p:cNvSpPr/>
          <p:nvPr/>
        </p:nvSpPr>
        <p:spPr>
          <a:xfrm rot="2734294">
            <a:off x="4574450" y="491483"/>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56"/>
          <p:cNvSpPr txBox="1"/>
          <p:nvPr/>
        </p:nvSpPr>
        <p:spPr>
          <a:xfrm>
            <a:off x="52450" y="987767"/>
            <a:ext cx="141761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Рак</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cxnSp>
        <p:nvCxnSpPr>
          <p:cNvPr id="364" name="Google Shape;364;p56"/>
          <p:cNvCxnSpPr/>
          <p:nvPr/>
        </p:nvCxnSpPr>
        <p:spPr>
          <a:xfrm>
            <a:off x="1347850" y="620256"/>
            <a:ext cx="228600" cy="0"/>
          </a:xfrm>
          <a:prstGeom prst="straightConnector1">
            <a:avLst/>
          </a:prstGeom>
          <a:noFill/>
          <a:ln cap="flat" cmpd="sng" w="31750">
            <a:solidFill>
              <a:srgbClr val="0C0C0C"/>
            </a:solidFill>
            <a:prstDash val="solid"/>
            <a:round/>
            <a:headEnd len="sm" w="sm" type="none"/>
            <a:tailEnd len="sm" w="sm" type="none"/>
          </a:ln>
        </p:spPr>
      </p:cxnSp>
      <p:sp>
        <p:nvSpPr>
          <p:cNvPr id="365" name="Google Shape;365;p56"/>
          <p:cNvSpPr txBox="1"/>
          <p:nvPr/>
        </p:nvSpPr>
        <p:spPr>
          <a:xfrm>
            <a:off x="614551" y="426275"/>
            <a:ext cx="93814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(Да) 1</a:t>
            </a:r>
            <a:endParaRPr sz="1800">
              <a:solidFill>
                <a:schemeClr val="dk1"/>
              </a:solidFill>
              <a:latin typeface="Calibri"/>
              <a:ea typeface="Calibri"/>
              <a:cs typeface="Calibri"/>
              <a:sym typeface="Calibri"/>
            </a:endParaRPr>
          </a:p>
        </p:txBody>
      </p:sp>
      <p:sp>
        <p:nvSpPr>
          <p:cNvPr id="366" name="Google Shape;366;p56"/>
          <p:cNvSpPr txBox="1"/>
          <p:nvPr/>
        </p:nvSpPr>
        <p:spPr>
          <a:xfrm>
            <a:off x="614550" y="1681100"/>
            <a:ext cx="93814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(Нет) 0</a:t>
            </a:r>
            <a:endParaRPr/>
          </a:p>
        </p:txBody>
      </p:sp>
      <p:sp>
        <p:nvSpPr>
          <p:cNvPr id="367" name="Google Shape;367;p56"/>
          <p:cNvSpPr/>
          <p:nvPr/>
        </p:nvSpPr>
        <p:spPr>
          <a:xfrm rot="2734294">
            <a:off x="7368532" y="491483"/>
            <a:ext cx="257549" cy="257549"/>
          </a:xfrm>
          <a:prstGeom prst="plus">
            <a:avLst>
              <a:gd fmla="val 46579" name="adj"/>
            </a:avLst>
          </a:prstGeom>
          <a:solidFill>
            <a:schemeClr val="dk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3"/>
          <p:cNvSpPr txBox="1"/>
          <p:nvPr/>
        </p:nvSpPr>
        <p:spPr>
          <a:xfrm>
            <a:off x="1905000" y="2454939"/>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920" name="Google Shape;920;p83"/>
          <p:cNvSpPr txBox="1"/>
          <p:nvPr/>
        </p:nvSpPr>
        <p:spPr>
          <a:xfrm>
            <a:off x="381000" y="1311939"/>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2</a:t>
            </a:r>
            <a:endParaRPr/>
          </a:p>
        </p:txBody>
      </p:sp>
      <p:sp>
        <p:nvSpPr>
          <p:cNvPr id="921" name="Google Shape;921;p83"/>
          <p:cNvSpPr/>
          <p:nvPr/>
        </p:nvSpPr>
        <p:spPr>
          <a:xfrm>
            <a:off x="2743200" y="1308569"/>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83"/>
          <p:cNvSpPr/>
          <p:nvPr/>
        </p:nvSpPr>
        <p:spPr>
          <a:xfrm>
            <a:off x="1219200" y="1108710"/>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83"/>
          <p:cNvSpPr/>
          <p:nvPr/>
        </p:nvSpPr>
        <p:spPr>
          <a:xfrm>
            <a:off x="1819801" y="2060269"/>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4" name="Google Shape;924;p83"/>
          <p:cNvPicPr preferRelativeResize="0"/>
          <p:nvPr/>
        </p:nvPicPr>
        <p:blipFill rotWithShape="1">
          <a:blip r:embed="rId3">
            <a:alphaModFix/>
          </a:blip>
          <a:srcRect b="0" l="0" r="0" t="0"/>
          <a:stretch/>
        </p:blipFill>
        <p:spPr>
          <a:xfrm>
            <a:off x="1111240" y="796346"/>
            <a:ext cx="296266" cy="217627"/>
          </a:xfrm>
          <a:prstGeom prst="rect">
            <a:avLst/>
          </a:prstGeom>
          <a:noFill/>
          <a:ln>
            <a:noFill/>
          </a:ln>
        </p:spPr>
      </p:pic>
      <p:pic>
        <p:nvPicPr>
          <p:cNvPr id="925" name="Google Shape;925;p83"/>
          <p:cNvPicPr preferRelativeResize="0"/>
          <p:nvPr/>
        </p:nvPicPr>
        <p:blipFill rotWithShape="1">
          <a:blip r:embed="rId4">
            <a:alphaModFix/>
          </a:blip>
          <a:srcRect b="0" l="0" r="0" t="0"/>
          <a:stretch/>
        </p:blipFill>
        <p:spPr>
          <a:xfrm>
            <a:off x="2895600" y="971550"/>
            <a:ext cx="296266" cy="217627"/>
          </a:xfrm>
          <a:prstGeom prst="rect">
            <a:avLst/>
          </a:prstGeom>
          <a:noFill/>
          <a:ln>
            <a:noFill/>
          </a:ln>
        </p:spPr>
      </p:pic>
      <p:pic>
        <p:nvPicPr>
          <p:cNvPr id="926" name="Google Shape;926;p83"/>
          <p:cNvPicPr preferRelativeResize="0"/>
          <p:nvPr/>
        </p:nvPicPr>
        <p:blipFill rotWithShape="1">
          <a:blip r:embed="rId5">
            <a:alphaModFix/>
          </a:blip>
          <a:srcRect b="0" l="0" r="0" t="0"/>
          <a:stretch/>
        </p:blipFill>
        <p:spPr>
          <a:xfrm>
            <a:off x="1997434" y="2105989"/>
            <a:ext cx="296266" cy="217627"/>
          </a:xfrm>
          <a:prstGeom prst="rect">
            <a:avLst/>
          </a:prstGeom>
          <a:noFill/>
          <a:ln>
            <a:noFill/>
          </a:ln>
        </p:spPr>
      </p:pic>
      <p:pic>
        <p:nvPicPr>
          <p:cNvPr id="927" name="Google Shape;927;p83"/>
          <p:cNvPicPr preferRelativeResize="0"/>
          <p:nvPr/>
        </p:nvPicPr>
        <p:blipFill rotWithShape="1">
          <a:blip r:embed="rId6">
            <a:alphaModFix/>
          </a:blip>
          <a:srcRect b="0" l="0" r="0" t="0"/>
          <a:stretch/>
        </p:blipFill>
        <p:spPr>
          <a:xfrm>
            <a:off x="3782568" y="847344"/>
            <a:ext cx="2302002" cy="214884"/>
          </a:xfrm>
          <a:prstGeom prst="rect">
            <a:avLst/>
          </a:prstGeom>
          <a:noFill/>
          <a:ln>
            <a:noFill/>
          </a:ln>
        </p:spPr>
      </p:pic>
      <p:pic>
        <p:nvPicPr>
          <p:cNvPr id="928" name="Google Shape;928;p83"/>
          <p:cNvPicPr preferRelativeResize="0"/>
          <p:nvPr/>
        </p:nvPicPr>
        <p:blipFill rotWithShape="1">
          <a:blip r:embed="rId7">
            <a:alphaModFix/>
          </a:blip>
          <a:srcRect b="0" l="0" r="0" t="0"/>
          <a:stretch/>
        </p:blipFill>
        <p:spPr>
          <a:xfrm>
            <a:off x="3782568" y="1330452"/>
            <a:ext cx="3616452" cy="276606"/>
          </a:xfrm>
          <a:prstGeom prst="rect">
            <a:avLst/>
          </a:prstGeom>
          <a:noFill/>
          <a:ln>
            <a:noFill/>
          </a:ln>
        </p:spPr>
      </p:pic>
      <p:cxnSp>
        <p:nvCxnSpPr>
          <p:cNvPr id="929" name="Google Shape;929;p83"/>
          <p:cNvCxnSpPr/>
          <p:nvPr/>
        </p:nvCxnSpPr>
        <p:spPr>
          <a:xfrm rot="10800000">
            <a:off x="743600" y="590605"/>
            <a:ext cx="0" cy="2049000"/>
          </a:xfrm>
          <a:prstGeom prst="straightConnector1">
            <a:avLst/>
          </a:prstGeom>
          <a:noFill/>
          <a:ln cap="flat" cmpd="sng" w="19050">
            <a:solidFill>
              <a:srgbClr val="7F7F7F"/>
            </a:solidFill>
            <a:prstDash val="solid"/>
            <a:round/>
            <a:headEnd len="sm" w="sm" type="none"/>
            <a:tailEnd len="med" w="med" type="stealth"/>
          </a:ln>
        </p:spPr>
      </p:cxnSp>
      <p:cxnSp>
        <p:nvCxnSpPr>
          <p:cNvPr id="930" name="Google Shape;930;p83"/>
          <p:cNvCxnSpPr/>
          <p:nvPr/>
        </p:nvCxnSpPr>
        <p:spPr>
          <a:xfrm flipH="1" rot="10800000">
            <a:off x="574866" y="2440539"/>
            <a:ext cx="3311400" cy="14400"/>
          </a:xfrm>
          <a:prstGeom prst="straightConnector1">
            <a:avLst/>
          </a:prstGeom>
          <a:noFill/>
          <a:ln cap="flat" cmpd="sng" w="19050">
            <a:solidFill>
              <a:srgbClr val="7F7F7F"/>
            </a:solidFill>
            <a:prstDash val="solid"/>
            <a:round/>
            <a:headEnd len="sm" w="sm"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4"/>
          <p:cNvSpPr txBox="1"/>
          <p:nvPr/>
        </p:nvSpPr>
        <p:spPr>
          <a:xfrm>
            <a:off x="1905000" y="258341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936" name="Google Shape;936;p84"/>
          <p:cNvSpPr txBox="1"/>
          <p:nvPr/>
        </p:nvSpPr>
        <p:spPr>
          <a:xfrm>
            <a:off x="381000" y="144041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2</a:t>
            </a:r>
            <a:endParaRPr/>
          </a:p>
        </p:txBody>
      </p:sp>
      <p:sp>
        <p:nvSpPr>
          <p:cNvPr id="937" name="Google Shape;937;p84"/>
          <p:cNvSpPr/>
          <p:nvPr/>
        </p:nvSpPr>
        <p:spPr>
          <a:xfrm>
            <a:off x="2743200" y="1437048"/>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8" name="Google Shape;938;p84"/>
          <p:cNvSpPr/>
          <p:nvPr/>
        </p:nvSpPr>
        <p:spPr>
          <a:xfrm>
            <a:off x="1219200" y="1237189"/>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84"/>
          <p:cNvSpPr/>
          <p:nvPr/>
        </p:nvSpPr>
        <p:spPr>
          <a:xfrm>
            <a:off x="1819801" y="2188748"/>
            <a:ext cx="91500" cy="915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40" name="Google Shape;940;p84"/>
          <p:cNvPicPr preferRelativeResize="0"/>
          <p:nvPr/>
        </p:nvPicPr>
        <p:blipFill rotWithShape="1">
          <a:blip r:embed="rId3">
            <a:alphaModFix/>
          </a:blip>
          <a:srcRect b="0" l="0" r="0" t="0"/>
          <a:stretch/>
        </p:blipFill>
        <p:spPr>
          <a:xfrm>
            <a:off x="1111240" y="924825"/>
            <a:ext cx="296266" cy="217627"/>
          </a:xfrm>
          <a:prstGeom prst="rect">
            <a:avLst/>
          </a:prstGeom>
          <a:noFill/>
          <a:ln>
            <a:noFill/>
          </a:ln>
        </p:spPr>
      </p:pic>
      <p:pic>
        <p:nvPicPr>
          <p:cNvPr id="941" name="Google Shape;941;p84"/>
          <p:cNvPicPr preferRelativeResize="0"/>
          <p:nvPr/>
        </p:nvPicPr>
        <p:blipFill rotWithShape="1">
          <a:blip r:embed="rId4">
            <a:alphaModFix/>
          </a:blip>
          <a:srcRect b="0" l="0" r="0" t="0"/>
          <a:stretch/>
        </p:blipFill>
        <p:spPr>
          <a:xfrm>
            <a:off x="2895600" y="1100029"/>
            <a:ext cx="296266" cy="217627"/>
          </a:xfrm>
          <a:prstGeom prst="rect">
            <a:avLst/>
          </a:prstGeom>
          <a:noFill/>
          <a:ln>
            <a:noFill/>
          </a:ln>
        </p:spPr>
      </p:pic>
      <p:pic>
        <p:nvPicPr>
          <p:cNvPr id="942" name="Google Shape;942;p84"/>
          <p:cNvPicPr preferRelativeResize="0"/>
          <p:nvPr/>
        </p:nvPicPr>
        <p:blipFill rotWithShape="1">
          <a:blip r:embed="rId5">
            <a:alphaModFix/>
          </a:blip>
          <a:srcRect b="0" l="0" r="0" t="0"/>
          <a:stretch/>
        </p:blipFill>
        <p:spPr>
          <a:xfrm>
            <a:off x="1997434" y="2234468"/>
            <a:ext cx="296266" cy="217627"/>
          </a:xfrm>
          <a:prstGeom prst="rect">
            <a:avLst/>
          </a:prstGeom>
          <a:noFill/>
          <a:ln>
            <a:noFill/>
          </a:ln>
        </p:spPr>
      </p:pic>
      <p:cxnSp>
        <p:nvCxnSpPr>
          <p:cNvPr id="943" name="Google Shape;943;p84"/>
          <p:cNvCxnSpPr/>
          <p:nvPr/>
        </p:nvCxnSpPr>
        <p:spPr>
          <a:xfrm rot="10800000">
            <a:off x="743600" y="719084"/>
            <a:ext cx="0" cy="2049000"/>
          </a:xfrm>
          <a:prstGeom prst="straightConnector1">
            <a:avLst/>
          </a:prstGeom>
          <a:noFill/>
          <a:ln cap="flat" cmpd="sng" w="19050">
            <a:solidFill>
              <a:srgbClr val="7F7F7F"/>
            </a:solidFill>
            <a:prstDash val="solid"/>
            <a:round/>
            <a:headEnd len="sm" w="sm" type="none"/>
            <a:tailEnd len="med" w="med" type="stealth"/>
          </a:ln>
        </p:spPr>
      </p:cxnSp>
      <p:cxnSp>
        <p:nvCxnSpPr>
          <p:cNvPr id="944" name="Google Shape;944;p84"/>
          <p:cNvCxnSpPr/>
          <p:nvPr/>
        </p:nvCxnSpPr>
        <p:spPr>
          <a:xfrm flipH="1" rot="10800000">
            <a:off x="574866" y="2569018"/>
            <a:ext cx="3311400" cy="14400"/>
          </a:xfrm>
          <a:prstGeom prst="straightConnector1">
            <a:avLst/>
          </a:prstGeom>
          <a:noFill/>
          <a:ln cap="flat" cmpd="sng" w="19050">
            <a:solidFill>
              <a:srgbClr val="7F7F7F"/>
            </a:solidFill>
            <a:prstDash val="solid"/>
            <a:round/>
            <a:headEnd len="sm" w="sm" type="none"/>
            <a:tailEnd len="med" w="med" type="stealth"/>
          </a:ln>
        </p:spPr>
      </p:cxnSp>
      <p:sp>
        <p:nvSpPr>
          <p:cNvPr id="945" name="Google Shape;945;p84"/>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Выбор реперных точек</a:t>
            </a:r>
            <a:endParaRPr b="1" sz="2200">
              <a:solidFill>
                <a:schemeClr val="dk1"/>
              </a:solidFill>
              <a:latin typeface="Calibri"/>
              <a:ea typeface="Calibri"/>
              <a:cs typeface="Calibri"/>
              <a:sym typeface="Calibri"/>
            </a:endParaRPr>
          </a:p>
        </p:txBody>
      </p:sp>
      <p:sp>
        <p:nvSpPr>
          <p:cNvPr id="946" name="Google Shape;946;p84"/>
          <p:cNvSpPr txBox="1"/>
          <p:nvPr/>
        </p:nvSpPr>
        <p:spPr>
          <a:xfrm>
            <a:off x="4191000" y="895350"/>
            <a:ext cx="47244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Given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947" name="Google Shape;947;p84"/>
          <p:cNvPicPr preferRelativeResize="0"/>
          <p:nvPr/>
        </p:nvPicPr>
        <p:blipFill rotWithShape="1">
          <a:blip r:embed="rId6">
            <a:alphaModFix/>
          </a:blip>
          <a:srcRect b="0" l="0" r="0" t="0"/>
          <a:stretch/>
        </p:blipFill>
        <p:spPr>
          <a:xfrm>
            <a:off x="5029200" y="1071682"/>
            <a:ext cx="153162" cy="137160"/>
          </a:xfrm>
          <a:prstGeom prst="rect">
            <a:avLst/>
          </a:prstGeom>
          <a:noFill/>
          <a:ln>
            <a:noFill/>
          </a:ln>
        </p:spPr>
      </p:pic>
      <p:pic>
        <p:nvPicPr>
          <p:cNvPr id="948" name="Google Shape;948;p84"/>
          <p:cNvPicPr preferRelativeResize="0"/>
          <p:nvPr/>
        </p:nvPicPr>
        <p:blipFill rotWithShape="1">
          <a:blip r:embed="rId7">
            <a:alphaModFix/>
          </a:blip>
          <a:srcRect b="0" l="0" r="0" t="0"/>
          <a:stretch/>
        </p:blipFill>
        <p:spPr>
          <a:xfrm>
            <a:off x="4572000" y="1380082"/>
            <a:ext cx="2798064" cy="363474"/>
          </a:xfrm>
          <a:prstGeom prst="rect">
            <a:avLst/>
          </a:prstGeom>
          <a:noFill/>
          <a:ln>
            <a:noFill/>
          </a:ln>
        </p:spPr>
      </p:pic>
      <p:pic>
        <p:nvPicPr>
          <p:cNvPr id="949" name="Google Shape;949;p84"/>
          <p:cNvPicPr preferRelativeResize="0"/>
          <p:nvPr/>
        </p:nvPicPr>
        <p:blipFill rotWithShape="1">
          <a:blip r:embed="rId8">
            <a:alphaModFix/>
          </a:blip>
          <a:srcRect b="0" l="0" r="0" t="0"/>
          <a:stretch/>
        </p:blipFill>
        <p:spPr>
          <a:xfrm>
            <a:off x="4903095" y="1805178"/>
            <a:ext cx="2793105" cy="737100"/>
          </a:xfrm>
          <a:prstGeom prst="rect">
            <a:avLst/>
          </a:prstGeom>
          <a:noFill/>
          <a:ln>
            <a:noFill/>
          </a:ln>
        </p:spPr>
      </p:pic>
      <p:sp>
        <p:nvSpPr>
          <p:cNvPr id="950" name="Google Shape;950;p84"/>
          <p:cNvSpPr txBox="1"/>
          <p:nvPr/>
        </p:nvSpPr>
        <p:spPr>
          <a:xfrm>
            <a:off x="419100" y="2945309"/>
            <a:ext cx="8305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Predict             if</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Where to get                                ?</a:t>
            </a:r>
            <a:endParaRPr sz="2200">
              <a:solidFill>
                <a:schemeClr val="dk1"/>
              </a:solidFill>
              <a:latin typeface="Calibri"/>
              <a:ea typeface="Calibri"/>
              <a:cs typeface="Calibri"/>
              <a:sym typeface="Calibri"/>
            </a:endParaRPr>
          </a:p>
        </p:txBody>
      </p:sp>
      <p:pic>
        <p:nvPicPr>
          <p:cNvPr id="951" name="Google Shape;951;p84"/>
          <p:cNvPicPr preferRelativeResize="0"/>
          <p:nvPr/>
        </p:nvPicPr>
        <p:blipFill rotWithShape="1">
          <a:blip r:embed="rId9">
            <a:alphaModFix/>
          </a:blip>
          <a:srcRect b="0" l="0" r="0" t="0"/>
          <a:stretch/>
        </p:blipFill>
        <p:spPr>
          <a:xfrm>
            <a:off x="1395631" y="3026616"/>
            <a:ext cx="628650" cy="243078"/>
          </a:xfrm>
          <a:prstGeom prst="rect">
            <a:avLst/>
          </a:prstGeom>
          <a:noFill/>
          <a:ln>
            <a:noFill/>
          </a:ln>
        </p:spPr>
      </p:pic>
      <p:pic>
        <p:nvPicPr>
          <p:cNvPr id="952" name="Google Shape;952;p84"/>
          <p:cNvPicPr preferRelativeResize="0"/>
          <p:nvPr/>
        </p:nvPicPr>
        <p:blipFill rotWithShape="1">
          <a:blip r:embed="rId10">
            <a:alphaModFix/>
          </a:blip>
          <a:srcRect b="0" l="0" r="0" t="0"/>
          <a:stretch/>
        </p:blipFill>
        <p:spPr>
          <a:xfrm>
            <a:off x="2374075" y="3022493"/>
            <a:ext cx="3319272" cy="255651"/>
          </a:xfrm>
          <a:prstGeom prst="rect">
            <a:avLst/>
          </a:prstGeom>
          <a:noFill/>
          <a:ln>
            <a:noFill/>
          </a:ln>
        </p:spPr>
      </p:pic>
      <p:pic>
        <p:nvPicPr>
          <p:cNvPr id="953" name="Google Shape;953;p84"/>
          <p:cNvPicPr preferRelativeResize="0"/>
          <p:nvPr/>
        </p:nvPicPr>
        <p:blipFill rotWithShape="1">
          <a:blip r:embed="rId11">
            <a:alphaModFix/>
          </a:blip>
          <a:srcRect b="0" l="0" r="0" t="0"/>
          <a:stretch/>
        </p:blipFill>
        <p:spPr>
          <a:xfrm>
            <a:off x="2145567" y="3326177"/>
            <a:ext cx="1825181" cy="320611"/>
          </a:xfrm>
          <a:prstGeom prst="rect">
            <a:avLst/>
          </a:prstGeom>
          <a:noFill/>
          <a:ln>
            <a:noFill/>
          </a:ln>
        </p:spPr>
      </p:pic>
      <p:grpSp>
        <p:nvGrpSpPr>
          <p:cNvPr id="954" name="Google Shape;954;p84"/>
          <p:cNvGrpSpPr/>
          <p:nvPr/>
        </p:nvGrpSpPr>
        <p:grpSpPr>
          <a:xfrm>
            <a:off x="5334000" y="3779076"/>
            <a:ext cx="1905000" cy="1295400"/>
            <a:chOff x="4876800" y="3779076"/>
            <a:chExt cx="1905000" cy="1295400"/>
          </a:xfrm>
        </p:grpSpPr>
        <p:cxnSp>
          <p:nvCxnSpPr>
            <p:cNvPr id="955" name="Google Shape;955;p84"/>
            <p:cNvCxnSpPr/>
            <p:nvPr/>
          </p:nvCxnSpPr>
          <p:spPr>
            <a:xfrm rot="10800000">
              <a:off x="5045534" y="3779076"/>
              <a:ext cx="0" cy="1295400"/>
            </a:xfrm>
            <a:prstGeom prst="straightConnector1">
              <a:avLst/>
            </a:prstGeom>
            <a:noFill/>
            <a:ln cap="flat" cmpd="sng" w="19050">
              <a:solidFill>
                <a:srgbClr val="7F7F7F"/>
              </a:solidFill>
              <a:prstDash val="solid"/>
              <a:round/>
              <a:headEnd len="sm" w="sm" type="none"/>
              <a:tailEnd len="med" w="med" type="stealth"/>
            </a:ln>
          </p:spPr>
        </p:cxnSp>
        <p:cxnSp>
          <p:nvCxnSpPr>
            <p:cNvPr id="956" name="Google Shape;956;p84"/>
            <p:cNvCxnSpPr/>
            <p:nvPr/>
          </p:nvCxnSpPr>
          <p:spPr>
            <a:xfrm flipH="1" rot="10800000">
              <a:off x="4876800" y="4958534"/>
              <a:ext cx="1905000" cy="14400"/>
            </a:xfrm>
            <a:prstGeom prst="straightConnector1">
              <a:avLst/>
            </a:prstGeom>
            <a:noFill/>
            <a:ln cap="flat" cmpd="sng" w="19050">
              <a:solidFill>
                <a:srgbClr val="7F7F7F"/>
              </a:solidFill>
              <a:prstDash val="solid"/>
              <a:round/>
              <a:headEnd len="sm" w="sm" type="none"/>
              <a:tailEnd len="med" w="med" type="stealth"/>
            </a:ln>
          </p:spPr>
        </p:cxnSp>
        <p:sp>
          <p:nvSpPr>
            <p:cNvPr id="957" name="Google Shape;957;p84"/>
            <p:cNvSpPr/>
            <p:nvPr/>
          </p:nvSpPr>
          <p:spPr>
            <a:xfrm>
              <a:off x="5334000" y="423291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84"/>
            <p:cNvSpPr/>
            <p:nvPr/>
          </p:nvSpPr>
          <p:spPr>
            <a:xfrm>
              <a:off x="5623560" y="4385310"/>
              <a:ext cx="45600" cy="45600"/>
            </a:xfrm>
            <a:prstGeom prst="ellipse">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959" name="Google Shape;959;p84"/>
            <p:cNvSpPr/>
            <p:nvPr/>
          </p:nvSpPr>
          <p:spPr>
            <a:xfrm>
              <a:off x="5638800" y="4095750"/>
              <a:ext cx="45600" cy="45600"/>
            </a:xfrm>
            <a:prstGeom prst="ellipse">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960" name="Google Shape;960;p84"/>
            <p:cNvSpPr/>
            <p:nvPr/>
          </p:nvSpPr>
          <p:spPr>
            <a:xfrm>
              <a:off x="5852160" y="4248150"/>
              <a:ext cx="45600" cy="45600"/>
            </a:xfrm>
            <a:prstGeom prst="ellipse">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961" name="Google Shape;961;p84"/>
            <p:cNvSpPr/>
            <p:nvPr/>
          </p:nvSpPr>
          <p:spPr>
            <a:xfrm>
              <a:off x="5410200" y="453771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84"/>
            <p:cNvSpPr/>
            <p:nvPr/>
          </p:nvSpPr>
          <p:spPr>
            <a:xfrm>
              <a:off x="5562600" y="476631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 name="Google Shape;963;p84"/>
            <p:cNvSpPr/>
            <p:nvPr/>
          </p:nvSpPr>
          <p:spPr>
            <a:xfrm>
              <a:off x="5852160" y="47053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4" name="Google Shape;964;p84"/>
            <p:cNvSpPr/>
            <p:nvPr/>
          </p:nvSpPr>
          <p:spPr>
            <a:xfrm>
              <a:off x="6172200" y="47053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84"/>
            <p:cNvSpPr/>
            <p:nvPr/>
          </p:nvSpPr>
          <p:spPr>
            <a:xfrm>
              <a:off x="6019800" y="4476750"/>
              <a:ext cx="45600" cy="45600"/>
            </a:xfrm>
            <a:prstGeom prst="ellipse">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966" name="Google Shape;966;p84"/>
            <p:cNvSpPr/>
            <p:nvPr/>
          </p:nvSpPr>
          <p:spPr>
            <a:xfrm>
              <a:off x="6461760" y="44767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84"/>
            <p:cNvSpPr/>
            <p:nvPr/>
          </p:nvSpPr>
          <p:spPr>
            <a:xfrm>
              <a:off x="6248400" y="42481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8" name="Google Shape;968;p84"/>
            <p:cNvSpPr/>
            <p:nvPr/>
          </p:nvSpPr>
          <p:spPr>
            <a:xfrm>
              <a:off x="6019800" y="39433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9" name="Google Shape;969;p84"/>
            <p:cNvSpPr/>
            <p:nvPr/>
          </p:nvSpPr>
          <p:spPr>
            <a:xfrm>
              <a:off x="6336475" y="396710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0" name="Google Shape;970;p84"/>
            <p:cNvSpPr/>
            <p:nvPr/>
          </p:nvSpPr>
          <p:spPr>
            <a:xfrm>
              <a:off x="5410200" y="3943350"/>
              <a:ext cx="45600" cy="45600"/>
            </a:xfrm>
            <a:prstGeom prst="ellipse">
              <a:avLst/>
            </a:prstGeom>
            <a:solidFill>
              <a:srgbClr val="00B0F0"/>
            </a:solid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1" name="Google Shape;971;p84"/>
          <p:cNvGrpSpPr/>
          <p:nvPr/>
        </p:nvGrpSpPr>
        <p:grpSpPr>
          <a:xfrm>
            <a:off x="1752600" y="3784026"/>
            <a:ext cx="1905000" cy="1295400"/>
            <a:chOff x="1295400" y="3784026"/>
            <a:chExt cx="1905000" cy="1295400"/>
          </a:xfrm>
        </p:grpSpPr>
        <p:sp>
          <p:nvSpPr>
            <p:cNvPr id="972" name="Google Shape;972;p84"/>
            <p:cNvSpPr/>
            <p:nvPr/>
          </p:nvSpPr>
          <p:spPr>
            <a:xfrm rot="2737097">
              <a:off x="2234111" y="4282420"/>
              <a:ext cx="117952" cy="117952"/>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73" name="Google Shape;973;p84"/>
            <p:cNvCxnSpPr/>
            <p:nvPr/>
          </p:nvCxnSpPr>
          <p:spPr>
            <a:xfrm rot="10800000">
              <a:off x="1464134" y="3784026"/>
              <a:ext cx="0" cy="1295400"/>
            </a:xfrm>
            <a:prstGeom prst="straightConnector1">
              <a:avLst/>
            </a:prstGeom>
            <a:noFill/>
            <a:ln cap="flat" cmpd="sng" w="19050">
              <a:solidFill>
                <a:srgbClr val="7F7F7F"/>
              </a:solidFill>
              <a:prstDash val="solid"/>
              <a:round/>
              <a:headEnd len="sm" w="sm" type="none"/>
              <a:tailEnd len="med" w="med" type="stealth"/>
            </a:ln>
          </p:spPr>
        </p:cxnSp>
        <p:cxnSp>
          <p:nvCxnSpPr>
            <p:cNvPr id="974" name="Google Shape;974;p84"/>
            <p:cNvCxnSpPr/>
            <p:nvPr/>
          </p:nvCxnSpPr>
          <p:spPr>
            <a:xfrm flipH="1" rot="10800000">
              <a:off x="1295400" y="4963484"/>
              <a:ext cx="1905000" cy="14400"/>
            </a:xfrm>
            <a:prstGeom prst="straightConnector1">
              <a:avLst/>
            </a:prstGeom>
            <a:noFill/>
            <a:ln cap="flat" cmpd="sng" w="19050">
              <a:solidFill>
                <a:srgbClr val="7F7F7F"/>
              </a:solidFill>
              <a:prstDash val="solid"/>
              <a:round/>
              <a:headEnd len="sm" w="sm" type="none"/>
              <a:tailEnd len="med" w="med" type="stealth"/>
            </a:ln>
          </p:spPr>
        </p:cxnSp>
        <p:sp>
          <p:nvSpPr>
            <p:cNvPr id="975" name="Google Shape;975;p84"/>
            <p:cNvSpPr/>
            <p:nvPr/>
          </p:nvSpPr>
          <p:spPr>
            <a:xfrm>
              <a:off x="1752600" y="425666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6" name="Google Shape;976;p84"/>
            <p:cNvSpPr/>
            <p:nvPr/>
          </p:nvSpPr>
          <p:spPr>
            <a:xfrm>
              <a:off x="1828800" y="456146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7" name="Google Shape;977;p84"/>
            <p:cNvSpPr/>
            <p:nvPr/>
          </p:nvSpPr>
          <p:spPr>
            <a:xfrm>
              <a:off x="1981200" y="479006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84"/>
            <p:cNvSpPr/>
            <p:nvPr/>
          </p:nvSpPr>
          <p:spPr>
            <a:xfrm>
              <a:off x="2270760" y="47291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84"/>
            <p:cNvSpPr/>
            <p:nvPr/>
          </p:nvSpPr>
          <p:spPr>
            <a:xfrm>
              <a:off x="2590800" y="47291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84"/>
            <p:cNvSpPr/>
            <p:nvPr/>
          </p:nvSpPr>
          <p:spPr>
            <a:xfrm>
              <a:off x="2880360" y="45005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84"/>
            <p:cNvSpPr/>
            <p:nvPr/>
          </p:nvSpPr>
          <p:spPr>
            <a:xfrm>
              <a:off x="2667000" y="42719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84"/>
            <p:cNvSpPr/>
            <p:nvPr/>
          </p:nvSpPr>
          <p:spPr>
            <a:xfrm>
              <a:off x="2438400" y="39671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84"/>
            <p:cNvSpPr/>
            <p:nvPr/>
          </p:nvSpPr>
          <p:spPr>
            <a:xfrm>
              <a:off x="2755075" y="399085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84"/>
            <p:cNvSpPr/>
            <p:nvPr/>
          </p:nvSpPr>
          <p:spPr>
            <a:xfrm>
              <a:off x="1828800" y="3967100"/>
              <a:ext cx="91500" cy="915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84"/>
            <p:cNvSpPr/>
            <p:nvPr/>
          </p:nvSpPr>
          <p:spPr>
            <a:xfrm rot="2737097">
              <a:off x="2054594" y="4118145"/>
              <a:ext cx="117952" cy="117952"/>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84"/>
            <p:cNvSpPr/>
            <p:nvPr/>
          </p:nvSpPr>
          <p:spPr>
            <a:xfrm rot="2737097">
              <a:off x="2029261" y="4403739"/>
              <a:ext cx="117952" cy="117952"/>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84"/>
            <p:cNvSpPr/>
            <p:nvPr/>
          </p:nvSpPr>
          <p:spPr>
            <a:xfrm rot="2737097">
              <a:off x="2436525" y="4496764"/>
              <a:ext cx="117952" cy="117952"/>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988" name="Google Shape;988;p84"/>
          <p:cNvCxnSpPr/>
          <p:nvPr/>
        </p:nvCxnSpPr>
        <p:spPr>
          <a:xfrm flipH="1" rot="10800000">
            <a:off x="4109911" y="4364666"/>
            <a:ext cx="762000" cy="900"/>
          </a:xfrm>
          <a:prstGeom prst="straightConnector1">
            <a:avLst/>
          </a:prstGeom>
          <a:noFill/>
          <a:ln cap="flat" cmpd="sng" w="38100">
            <a:solidFill>
              <a:schemeClr val="dk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5"/>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SVM с ядром</a:t>
            </a:r>
            <a:endParaRPr b="1" sz="2200">
              <a:solidFill>
                <a:schemeClr val="dk1"/>
              </a:solidFill>
              <a:latin typeface="Calibri"/>
              <a:ea typeface="Calibri"/>
              <a:cs typeface="Calibri"/>
              <a:sym typeface="Calibri"/>
            </a:endParaRPr>
          </a:p>
        </p:txBody>
      </p:sp>
      <p:sp>
        <p:nvSpPr>
          <p:cNvPr id="994" name="Google Shape;994;p85"/>
          <p:cNvSpPr txBox="1"/>
          <p:nvPr/>
        </p:nvSpPr>
        <p:spPr>
          <a:xfrm>
            <a:off x="381000" y="716538"/>
            <a:ext cx="8305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Given</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choose</a:t>
            </a:r>
            <a:endParaRPr sz="2200">
              <a:solidFill>
                <a:schemeClr val="dk1"/>
              </a:solidFill>
              <a:latin typeface="Calibri"/>
              <a:ea typeface="Calibri"/>
              <a:cs typeface="Calibri"/>
              <a:sym typeface="Calibri"/>
            </a:endParaRPr>
          </a:p>
        </p:txBody>
      </p:sp>
      <p:pic>
        <p:nvPicPr>
          <p:cNvPr id="995" name="Google Shape;995;p85"/>
          <p:cNvPicPr preferRelativeResize="0"/>
          <p:nvPr/>
        </p:nvPicPr>
        <p:blipFill rotWithShape="1">
          <a:blip r:embed="rId3">
            <a:alphaModFix/>
          </a:blip>
          <a:srcRect b="0" l="0" r="0" t="0"/>
          <a:stretch/>
        </p:blipFill>
        <p:spPr>
          <a:xfrm>
            <a:off x="1219200" y="764341"/>
            <a:ext cx="4677156" cy="335280"/>
          </a:xfrm>
          <a:prstGeom prst="rect">
            <a:avLst/>
          </a:prstGeom>
          <a:noFill/>
          <a:ln>
            <a:noFill/>
          </a:ln>
        </p:spPr>
      </p:pic>
      <p:pic>
        <p:nvPicPr>
          <p:cNvPr id="996" name="Google Shape;996;p85"/>
          <p:cNvPicPr preferRelativeResize="0"/>
          <p:nvPr/>
        </p:nvPicPr>
        <p:blipFill rotWithShape="1">
          <a:blip r:embed="rId4">
            <a:alphaModFix/>
          </a:blip>
          <a:srcRect b="0" l="0" r="0" t="0"/>
          <a:stretch/>
        </p:blipFill>
        <p:spPr>
          <a:xfrm>
            <a:off x="1407225" y="1093991"/>
            <a:ext cx="4610100" cy="320611"/>
          </a:xfrm>
          <a:prstGeom prst="rect">
            <a:avLst/>
          </a:prstGeom>
          <a:noFill/>
          <a:ln>
            <a:noFill/>
          </a:ln>
        </p:spPr>
      </p:pic>
      <p:sp>
        <p:nvSpPr>
          <p:cNvPr id="997" name="Google Shape;997;p85"/>
          <p:cNvSpPr txBox="1"/>
          <p:nvPr/>
        </p:nvSpPr>
        <p:spPr>
          <a:xfrm>
            <a:off x="381000" y="1444784"/>
            <a:ext cx="83058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Given example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998" name="Google Shape;998;p85"/>
          <p:cNvPicPr preferRelativeResize="0"/>
          <p:nvPr/>
        </p:nvPicPr>
        <p:blipFill rotWithShape="1">
          <a:blip r:embed="rId5">
            <a:alphaModFix/>
          </a:blip>
          <a:srcRect b="0" l="0" r="0" t="0"/>
          <a:stretch/>
        </p:blipFill>
        <p:spPr>
          <a:xfrm>
            <a:off x="2274125" y="1628375"/>
            <a:ext cx="140398" cy="125730"/>
          </a:xfrm>
          <a:prstGeom prst="rect">
            <a:avLst/>
          </a:prstGeom>
          <a:noFill/>
          <a:ln>
            <a:noFill/>
          </a:ln>
        </p:spPr>
      </p:pic>
      <p:pic>
        <p:nvPicPr>
          <p:cNvPr id="999" name="Google Shape;999;p85"/>
          <p:cNvPicPr preferRelativeResize="0"/>
          <p:nvPr/>
        </p:nvPicPr>
        <p:blipFill rotWithShape="1">
          <a:blip r:embed="rId6">
            <a:alphaModFix/>
          </a:blip>
          <a:srcRect b="0" l="0" r="0" t="0"/>
          <a:stretch/>
        </p:blipFill>
        <p:spPr>
          <a:xfrm>
            <a:off x="1480714" y="2255921"/>
            <a:ext cx="2629853" cy="335280"/>
          </a:xfrm>
          <a:prstGeom prst="rect">
            <a:avLst/>
          </a:prstGeom>
          <a:noFill/>
          <a:ln>
            <a:noFill/>
          </a:ln>
        </p:spPr>
      </p:pic>
      <p:pic>
        <p:nvPicPr>
          <p:cNvPr id="1000" name="Google Shape;1000;p85"/>
          <p:cNvPicPr preferRelativeResize="0"/>
          <p:nvPr/>
        </p:nvPicPr>
        <p:blipFill rotWithShape="1">
          <a:blip r:embed="rId7">
            <a:alphaModFix/>
          </a:blip>
          <a:srcRect b="0" l="0" r="0" t="0"/>
          <a:stretch/>
        </p:blipFill>
        <p:spPr>
          <a:xfrm>
            <a:off x="1509522" y="1920641"/>
            <a:ext cx="2629852" cy="335280"/>
          </a:xfrm>
          <a:prstGeom prst="rect">
            <a:avLst/>
          </a:prstGeom>
          <a:noFill/>
          <a:ln>
            <a:noFill/>
          </a:ln>
        </p:spPr>
      </p:pic>
      <p:pic>
        <p:nvPicPr>
          <p:cNvPr id="1001" name="Google Shape;1001;p85"/>
          <p:cNvPicPr preferRelativeResize="0"/>
          <p:nvPr/>
        </p:nvPicPr>
        <p:blipFill rotWithShape="1">
          <a:blip r:embed="rId8">
            <a:alphaModFix/>
          </a:blip>
          <a:srcRect b="0" l="0" r="0" t="0"/>
          <a:stretch/>
        </p:blipFill>
        <p:spPr>
          <a:xfrm>
            <a:off x="1469423" y="2823825"/>
            <a:ext cx="278701" cy="31432"/>
          </a:xfrm>
          <a:prstGeom prst="rect">
            <a:avLst/>
          </a:prstGeom>
          <a:noFill/>
          <a:ln>
            <a:noFill/>
          </a:ln>
        </p:spPr>
      </p:pic>
      <p:sp>
        <p:nvSpPr>
          <p:cNvPr id="1002" name="Google Shape;1002;p85"/>
          <p:cNvSpPr txBox="1"/>
          <p:nvPr/>
        </p:nvSpPr>
        <p:spPr>
          <a:xfrm>
            <a:off x="381000" y="3087429"/>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For training example                    : </a:t>
            </a:r>
            <a:endParaRPr/>
          </a:p>
        </p:txBody>
      </p:sp>
      <p:pic>
        <p:nvPicPr>
          <p:cNvPr id="1003" name="Google Shape;1003;p85"/>
          <p:cNvPicPr preferRelativeResize="0"/>
          <p:nvPr/>
        </p:nvPicPr>
        <p:blipFill rotWithShape="1">
          <a:blip r:embed="rId9">
            <a:alphaModFix/>
          </a:blip>
          <a:srcRect b="0" l="0" r="0" t="0"/>
          <a:stretch/>
        </p:blipFill>
        <p:spPr>
          <a:xfrm>
            <a:off x="2888361" y="3087429"/>
            <a:ext cx="1125284" cy="3352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6"/>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200">
                <a:solidFill>
                  <a:schemeClr val="dk1"/>
                </a:solidFill>
                <a:latin typeface="Calibri"/>
                <a:ea typeface="Calibri"/>
                <a:cs typeface="Calibri"/>
                <a:sym typeface="Calibri"/>
              </a:rPr>
              <a:t>SVM с ядром</a:t>
            </a:r>
            <a:endParaRPr b="1" sz="2200">
              <a:solidFill>
                <a:schemeClr val="dk1"/>
              </a:solidFill>
              <a:latin typeface="Calibri"/>
              <a:ea typeface="Calibri"/>
              <a:cs typeface="Calibri"/>
              <a:sym typeface="Calibri"/>
            </a:endParaRPr>
          </a:p>
        </p:txBody>
      </p:sp>
      <p:sp>
        <p:nvSpPr>
          <p:cNvPr id="1009" name="Google Shape;1009;p86"/>
          <p:cNvSpPr txBox="1"/>
          <p:nvPr/>
        </p:nvSpPr>
        <p:spPr>
          <a:xfrm>
            <a:off x="381000" y="764536"/>
            <a:ext cx="8305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Модель</a:t>
            </a:r>
            <a:r>
              <a:rPr lang="en-US" sz="2200">
                <a:solidFill>
                  <a:schemeClr val="dk1"/>
                </a:solidFill>
                <a:latin typeface="Calibri"/>
                <a:ea typeface="Calibri"/>
                <a:cs typeface="Calibri"/>
                <a:sym typeface="Calibri"/>
              </a:rPr>
              <a:t>: При данном     , вычислять признаки</a:t>
            </a:r>
            <a:endParaRPr/>
          </a:p>
          <a:p>
            <a:pPr indent="0" lvl="1" marL="0" marR="0" rtl="0" algn="l">
              <a:spcBef>
                <a:spcPts val="0"/>
              </a:spcBef>
              <a:spcAft>
                <a:spcPts val="0"/>
              </a:spcAft>
              <a:buNone/>
            </a:pPr>
            <a:r>
              <a:rPr lang="en-US" sz="2200">
                <a:solidFill>
                  <a:schemeClr val="dk1"/>
                </a:solidFill>
                <a:latin typeface="Calibri"/>
                <a:ea typeface="Calibri"/>
                <a:cs typeface="Calibri"/>
                <a:sym typeface="Calibri"/>
              </a:rPr>
              <a:t>Вывод:</a:t>
            </a:r>
            <a:r>
              <a:rPr b="0" i="0" lang="en-US" sz="2200" u="none" cap="none" strike="noStrike">
                <a:solidFill>
                  <a:schemeClr val="dk1"/>
                </a:solidFill>
                <a:latin typeface="Calibri"/>
                <a:ea typeface="Calibri"/>
                <a:cs typeface="Calibri"/>
                <a:sym typeface="Calibri"/>
              </a:rPr>
              <a:t> “y=1” </a:t>
            </a:r>
            <a:r>
              <a:rPr lang="en-US" sz="2200">
                <a:solidFill>
                  <a:schemeClr val="dk1"/>
                </a:solidFill>
                <a:latin typeface="Calibri"/>
                <a:ea typeface="Calibri"/>
                <a:cs typeface="Calibri"/>
                <a:sym typeface="Calibri"/>
              </a:rPr>
              <a:t>при</a:t>
            </a:r>
            <a:endParaRPr b="0" i="0" sz="2200" u="none" cap="none" strike="noStrike">
              <a:solidFill>
                <a:schemeClr val="dk1"/>
              </a:solidFill>
              <a:latin typeface="Calibri"/>
              <a:ea typeface="Calibri"/>
              <a:cs typeface="Calibri"/>
              <a:sym typeface="Calibri"/>
            </a:endParaRPr>
          </a:p>
        </p:txBody>
      </p:sp>
      <p:pic>
        <p:nvPicPr>
          <p:cNvPr id="1010" name="Google Shape;1010;p86"/>
          <p:cNvPicPr preferRelativeResize="0"/>
          <p:nvPr/>
        </p:nvPicPr>
        <p:blipFill rotWithShape="1">
          <a:blip r:embed="rId3">
            <a:alphaModFix/>
          </a:blip>
          <a:srcRect b="0" l="0" r="0" t="0"/>
          <a:stretch/>
        </p:blipFill>
        <p:spPr>
          <a:xfrm>
            <a:off x="3066775" y="931398"/>
            <a:ext cx="140398" cy="125730"/>
          </a:xfrm>
          <a:prstGeom prst="rect">
            <a:avLst/>
          </a:prstGeom>
          <a:noFill/>
          <a:ln>
            <a:noFill/>
          </a:ln>
        </p:spPr>
      </p:pic>
      <p:pic>
        <p:nvPicPr>
          <p:cNvPr id="1011" name="Google Shape;1011;p86"/>
          <p:cNvPicPr preferRelativeResize="0"/>
          <p:nvPr/>
        </p:nvPicPr>
        <p:blipFill rotWithShape="1">
          <a:blip r:embed="rId4">
            <a:alphaModFix/>
          </a:blip>
          <a:srcRect b="0" l="0" r="0" t="0"/>
          <a:stretch/>
        </p:blipFill>
        <p:spPr>
          <a:xfrm>
            <a:off x="6001900" y="842339"/>
            <a:ext cx="1154621" cy="303847"/>
          </a:xfrm>
          <a:prstGeom prst="rect">
            <a:avLst/>
          </a:prstGeom>
          <a:noFill/>
          <a:ln>
            <a:noFill/>
          </a:ln>
        </p:spPr>
      </p:pic>
      <p:pic>
        <p:nvPicPr>
          <p:cNvPr id="1012" name="Google Shape;1012;p86"/>
          <p:cNvPicPr preferRelativeResize="0"/>
          <p:nvPr/>
        </p:nvPicPr>
        <p:blipFill rotWithShape="1">
          <a:blip r:embed="rId5">
            <a:alphaModFix/>
          </a:blip>
          <a:srcRect b="0" l="0" r="0" t="0"/>
          <a:stretch/>
        </p:blipFill>
        <p:spPr>
          <a:xfrm>
            <a:off x="2751648" y="1161131"/>
            <a:ext cx="970216" cy="303847"/>
          </a:xfrm>
          <a:prstGeom prst="rect">
            <a:avLst/>
          </a:prstGeom>
          <a:noFill/>
          <a:ln>
            <a:noFill/>
          </a:ln>
        </p:spPr>
      </p:pic>
      <p:sp>
        <p:nvSpPr>
          <p:cNvPr id="1013" name="Google Shape;1013;p86"/>
          <p:cNvSpPr txBox="1"/>
          <p:nvPr/>
        </p:nvSpPr>
        <p:spPr>
          <a:xfrm>
            <a:off x="381000" y="1568982"/>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Обучение</a:t>
            </a:r>
            <a:r>
              <a:rPr lang="en-US"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p:txBody>
      </p:sp>
      <p:pic>
        <p:nvPicPr>
          <p:cNvPr id="1014" name="Google Shape;1014;p86"/>
          <p:cNvPicPr preferRelativeResize="0"/>
          <p:nvPr/>
        </p:nvPicPr>
        <p:blipFill>
          <a:blip r:embed="rId6">
            <a:alphaModFix/>
          </a:blip>
          <a:stretch>
            <a:fillRect/>
          </a:stretch>
        </p:blipFill>
        <p:spPr>
          <a:xfrm>
            <a:off x="603875" y="2152175"/>
            <a:ext cx="8387722" cy="89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7"/>
          <p:cNvSpPr txBox="1"/>
          <p:nvPr/>
        </p:nvSpPr>
        <p:spPr>
          <a:xfrm>
            <a:off x="-304800" y="3368161"/>
            <a:ext cx="83058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chemeClr val="dk1"/>
                </a:solidFill>
                <a:latin typeface="Calibri"/>
                <a:ea typeface="Calibri"/>
                <a:cs typeface="Calibri"/>
                <a:sym typeface="Calibri"/>
              </a:rPr>
              <a:t>                    Small     : Features     vary less smoothly.</a:t>
            </a:r>
            <a:endParaRPr/>
          </a:p>
          <a:p>
            <a:pPr indent="0" lvl="0" marL="0" marR="0" rtl="0" algn="l">
              <a:spcBef>
                <a:spcPts val="0"/>
              </a:spcBef>
              <a:spcAft>
                <a:spcPts val="0"/>
              </a:spcAft>
              <a:buNone/>
            </a:pPr>
            <a:r>
              <a:rPr lang="en-US" sz="2600">
                <a:solidFill>
                  <a:schemeClr val="dk1"/>
                </a:solidFill>
                <a:latin typeface="Calibri"/>
                <a:ea typeface="Calibri"/>
                <a:cs typeface="Calibri"/>
                <a:sym typeface="Calibri"/>
              </a:rPr>
              <a:t>		Lower bias, higher variance.</a:t>
            </a:r>
            <a:endParaRPr sz="2600">
              <a:solidFill>
                <a:schemeClr val="dk1"/>
              </a:solidFill>
              <a:latin typeface="Calibri"/>
              <a:ea typeface="Calibri"/>
              <a:cs typeface="Calibri"/>
              <a:sym typeface="Calibri"/>
            </a:endParaRPr>
          </a:p>
        </p:txBody>
      </p:sp>
      <p:sp>
        <p:nvSpPr>
          <p:cNvPr id="1020" name="Google Shape;1020;p87"/>
          <p:cNvSpPr txBox="1"/>
          <p:nvPr/>
        </p:nvSpPr>
        <p:spPr>
          <a:xfrm>
            <a:off x="381000" y="250507"/>
            <a:ext cx="83058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600">
                <a:solidFill>
                  <a:schemeClr val="dk1"/>
                </a:solidFill>
                <a:latin typeface="Calibri"/>
                <a:ea typeface="Calibri"/>
                <a:cs typeface="Calibri"/>
                <a:sym typeface="Calibri"/>
              </a:rPr>
              <a:t>Параметры </a:t>
            </a:r>
            <a:r>
              <a:rPr b="1" lang="en-US" sz="2600">
                <a:solidFill>
                  <a:schemeClr val="dk1"/>
                </a:solidFill>
                <a:latin typeface="Calibri"/>
                <a:ea typeface="Calibri"/>
                <a:cs typeface="Calibri"/>
                <a:sym typeface="Calibri"/>
              </a:rPr>
              <a:t>SVM:</a:t>
            </a:r>
            <a:endParaRPr b="1" sz="2600">
              <a:solidFill>
                <a:schemeClr val="dk1"/>
              </a:solidFill>
              <a:latin typeface="Calibri"/>
              <a:ea typeface="Calibri"/>
              <a:cs typeface="Calibri"/>
              <a:sym typeface="Calibri"/>
            </a:endParaRPr>
          </a:p>
        </p:txBody>
      </p:sp>
      <p:sp>
        <p:nvSpPr>
          <p:cNvPr id="1021" name="Google Shape;1021;p87"/>
          <p:cNvSpPr txBox="1"/>
          <p:nvPr/>
        </p:nvSpPr>
        <p:spPr>
          <a:xfrm>
            <a:off x="381000" y="688336"/>
            <a:ext cx="83058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chemeClr val="dk1"/>
                </a:solidFill>
                <a:latin typeface="Calibri"/>
                <a:ea typeface="Calibri"/>
                <a:cs typeface="Calibri"/>
                <a:sym typeface="Calibri"/>
              </a:rPr>
              <a:t>C (         ).    Large C: Lower bias, high variance.</a:t>
            </a:r>
            <a:endParaRPr/>
          </a:p>
          <a:p>
            <a:pPr indent="0" lvl="0" marL="0" marR="0" rtl="0" algn="l">
              <a:spcBef>
                <a:spcPts val="0"/>
              </a:spcBef>
              <a:spcAft>
                <a:spcPts val="0"/>
              </a:spcAft>
              <a:buNone/>
            </a:pPr>
            <a:r>
              <a:rPr lang="en-US" sz="2600">
                <a:solidFill>
                  <a:schemeClr val="dk1"/>
                </a:solidFill>
                <a:latin typeface="Calibri"/>
                <a:ea typeface="Calibri"/>
                <a:cs typeface="Calibri"/>
                <a:sym typeface="Calibri"/>
              </a:rPr>
              <a:t>                    Small C: Higher bias, low variance.</a:t>
            </a:r>
            <a:endParaRPr sz="2600">
              <a:solidFill>
                <a:schemeClr val="dk1"/>
              </a:solidFill>
              <a:latin typeface="Calibri"/>
              <a:ea typeface="Calibri"/>
              <a:cs typeface="Calibri"/>
              <a:sym typeface="Calibri"/>
            </a:endParaRPr>
          </a:p>
        </p:txBody>
      </p:sp>
      <p:sp>
        <p:nvSpPr>
          <p:cNvPr id="1022" name="Google Shape;1022;p87"/>
          <p:cNvSpPr txBox="1"/>
          <p:nvPr/>
        </p:nvSpPr>
        <p:spPr>
          <a:xfrm>
            <a:off x="-294900" y="1746113"/>
            <a:ext cx="83058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600">
                <a:solidFill>
                  <a:schemeClr val="dk1"/>
                </a:solidFill>
                <a:latin typeface="Calibri"/>
                <a:ea typeface="Calibri"/>
                <a:cs typeface="Calibri"/>
                <a:sym typeface="Calibri"/>
              </a:rPr>
              <a:t>    	        Large     : Features     vary more smoothly.</a:t>
            </a:r>
            <a:endParaRPr/>
          </a:p>
          <a:p>
            <a:pPr indent="0" lvl="0" marL="0" marR="0" rtl="0" algn="l">
              <a:spcBef>
                <a:spcPts val="0"/>
              </a:spcBef>
              <a:spcAft>
                <a:spcPts val="0"/>
              </a:spcAft>
              <a:buNone/>
            </a:pPr>
            <a:r>
              <a:rPr lang="en-US" sz="2600">
                <a:solidFill>
                  <a:schemeClr val="dk1"/>
                </a:solidFill>
                <a:latin typeface="Calibri"/>
                <a:ea typeface="Calibri"/>
                <a:cs typeface="Calibri"/>
                <a:sym typeface="Calibri"/>
              </a:rPr>
              <a:t>		Higher bias, lower variance.</a:t>
            </a:r>
            <a:endParaRPr/>
          </a:p>
        </p:txBody>
      </p:sp>
      <p:pic>
        <p:nvPicPr>
          <p:cNvPr id="1023" name="Google Shape;1023;p87"/>
          <p:cNvPicPr preferRelativeResize="0"/>
          <p:nvPr/>
        </p:nvPicPr>
        <p:blipFill rotWithShape="1">
          <a:blip r:embed="rId3">
            <a:alphaModFix/>
          </a:blip>
          <a:srcRect b="0" l="0" r="0" t="0"/>
          <a:stretch/>
        </p:blipFill>
        <p:spPr>
          <a:xfrm>
            <a:off x="926275" y="699605"/>
            <a:ext cx="394219" cy="470632"/>
          </a:xfrm>
          <a:prstGeom prst="rect">
            <a:avLst/>
          </a:prstGeom>
          <a:noFill/>
          <a:ln>
            <a:noFill/>
          </a:ln>
        </p:spPr>
      </p:pic>
      <p:pic>
        <p:nvPicPr>
          <p:cNvPr id="1024" name="Google Shape;1024;p87"/>
          <p:cNvPicPr preferRelativeResize="0"/>
          <p:nvPr/>
        </p:nvPicPr>
        <p:blipFill rotWithShape="1">
          <a:blip r:embed="rId4">
            <a:alphaModFix/>
          </a:blip>
          <a:srcRect b="0" l="0" r="0" t="0"/>
          <a:stretch/>
        </p:blipFill>
        <p:spPr>
          <a:xfrm>
            <a:off x="1627475" y="1856747"/>
            <a:ext cx="257746" cy="249364"/>
          </a:xfrm>
          <a:prstGeom prst="rect">
            <a:avLst/>
          </a:prstGeom>
          <a:noFill/>
          <a:ln>
            <a:noFill/>
          </a:ln>
        </p:spPr>
      </p:pic>
      <p:pic>
        <p:nvPicPr>
          <p:cNvPr id="1025" name="Google Shape;1025;p87"/>
          <p:cNvPicPr preferRelativeResize="0"/>
          <p:nvPr/>
        </p:nvPicPr>
        <p:blipFill rotWithShape="1">
          <a:blip r:embed="rId4">
            <a:alphaModFix/>
          </a:blip>
          <a:srcRect b="0" l="0" r="0" t="0"/>
          <a:stretch/>
        </p:blipFill>
        <p:spPr>
          <a:xfrm>
            <a:off x="2093037" y="3470013"/>
            <a:ext cx="257746" cy="249364"/>
          </a:xfrm>
          <a:prstGeom prst="rect">
            <a:avLst/>
          </a:prstGeom>
          <a:noFill/>
          <a:ln>
            <a:noFill/>
          </a:ln>
        </p:spPr>
      </p:pic>
      <p:pic>
        <p:nvPicPr>
          <p:cNvPr id="1026" name="Google Shape;1026;p87"/>
          <p:cNvPicPr preferRelativeResize="0"/>
          <p:nvPr/>
        </p:nvPicPr>
        <p:blipFill rotWithShape="1">
          <a:blip r:embed="rId5">
            <a:alphaModFix/>
          </a:blip>
          <a:srcRect b="0" l="0" r="0" t="0"/>
          <a:stretch/>
        </p:blipFill>
        <p:spPr>
          <a:xfrm>
            <a:off x="3362030" y="1854651"/>
            <a:ext cx="190690" cy="253555"/>
          </a:xfrm>
          <a:prstGeom prst="rect">
            <a:avLst/>
          </a:prstGeom>
          <a:noFill/>
          <a:ln>
            <a:noFill/>
          </a:ln>
        </p:spPr>
      </p:pic>
      <p:pic>
        <p:nvPicPr>
          <p:cNvPr id="1027" name="Google Shape;1027;p87"/>
          <p:cNvPicPr preferRelativeResize="0"/>
          <p:nvPr/>
        </p:nvPicPr>
        <p:blipFill rotWithShape="1">
          <a:blip r:embed="rId5">
            <a:alphaModFix/>
          </a:blip>
          <a:srcRect b="0" l="0" r="0" t="0"/>
          <a:stretch/>
        </p:blipFill>
        <p:spPr>
          <a:xfrm>
            <a:off x="3762499" y="3514333"/>
            <a:ext cx="190690" cy="253555"/>
          </a:xfrm>
          <a:prstGeom prst="rect">
            <a:avLst/>
          </a:prstGeom>
          <a:noFill/>
          <a:ln>
            <a:noFill/>
          </a:ln>
        </p:spPr>
      </p:pic>
      <p:grpSp>
        <p:nvGrpSpPr>
          <p:cNvPr id="1028" name="Google Shape;1028;p87"/>
          <p:cNvGrpSpPr/>
          <p:nvPr/>
        </p:nvGrpSpPr>
        <p:grpSpPr>
          <a:xfrm>
            <a:off x="6973405" y="1879201"/>
            <a:ext cx="1853946" cy="1314799"/>
            <a:chOff x="3886200" y="2323073"/>
            <a:chExt cx="1905000" cy="1149300"/>
          </a:xfrm>
        </p:grpSpPr>
        <p:cxnSp>
          <p:nvCxnSpPr>
            <p:cNvPr id="1029" name="Google Shape;1029;p87"/>
            <p:cNvCxnSpPr/>
            <p:nvPr/>
          </p:nvCxnSpPr>
          <p:spPr>
            <a:xfrm rot="10800000">
              <a:off x="4159129" y="2323073"/>
              <a:ext cx="0" cy="1149300"/>
            </a:xfrm>
            <a:prstGeom prst="straightConnector1">
              <a:avLst/>
            </a:prstGeom>
            <a:noFill/>
            <a:ln cap="flat" cmpd="sng" w="19050">
              <a:solidFill>
                <a:srgbClr val="7F7F7F"/>
              </a:solidFill>
              <a:prstDash val="solid"/>
              <a:round/>
              <a:headEnd len="sm" w="sm" type="none"/>
              <a:tailEnd len="med" w="med" type="stealth"/>
            </a:ln>
          </p:spPr>
        </p:cxnSp>
        <p:cxnSp>
          <p:nvCxnSpPr>
            <p:cNvPr id="1030" name="Google Shape;1030;p87"/>
            <p:cNvCxnSpPr/>
            <p:nvPr/>
          </p:nvCxnSpPr>
          <p:spPr>
            <a:xfrm>
              <a:off x="3886200" y="3333750"/>
              <a:ext cx="1905000" cy="0"/>
            </a:xfrm>
            <a:prstGeom prst="straightConnector1">
              <a:avLst/>
            </a:prstGeom>
            <a:noFill/>
            <a:ln cap="flat" cmpd="sng" w="19050">
              <a:solidFill>
                <a:srgbClr val="7F7F7F"/>
              </a:solidFill>
              <a:prstDash val="solid"/>
              <a:round/>
              <a:headEnd len="sm" w="sm" type="none"/>
              <a:tailEnd len="med" w="med" type="stealth"/>
            </a:ln>
          </p:spPr>
        </p:cxnSp>
      </p:grpSp>
      <p:grpSp>
        <p:nvGrpSpPr>
          <p:cNvPr id="1031" name="Google Shape;1031;p87"/>
          <p:cNvGrpSpPr/>
          <p:nvPr/>
        </p:nvGrpSpPr>
        <p:grpSpPr>
          <a:xfrm>
            <a:off x="6981718" y="3543038"/>
            <a:ext cx="1853946" cy="1314799"/>
            <a:chOff x="3886200" y="2323073"/>
            <a:chExt cx="1905000" cy="1149300"/>
          </a:xfrm>
        </p:grpSpPr>
        <p:cxnSp>
          <p:nvCxnSpPr>
            <p:cNvPr id="1032" name="Google Shape;1032;p87"/>
            <p:cNvCxnSpPr/>
            <p:nvPr/>
          </p:nvCxnSpPr>
          <p:spPr>
            <a:xfrm rot="10800000">
              <a:off x="4159129" y="2323073"/>
              <a:ext cx="0" cy="1149300"/>
            </a:xfrm>
            <a:prstGeom prst="straightConnector1">
              <a:avLst/>
            </a:prstGeom>
            <a:noFill/>
            <a:ln cap="flat" cmpd="sng" w="19050">
              <a:solidFill>
                <a:srgbClr val="7F7F7F"/>
              </a:solidFill>
              <a:prstDash val="solid"/>
              <a:round/>
              <a:headEnd len="sm" w="sm" type="none"/>
              <a:tailEnd len="med" w="med" type="stealth"/>
            </a:ln>
          </p:spPr>
        </p:cxnSp>
        <p:cxnSp>
          <p:nvCxnSpPr>
            <p:cNvPr id="1033" name="Google Shape;1033;p87"/>
            <p:cNvCxnSpPr/>
            <p:nvPr/>
          </p:nvCxnSpPr>
          <p:spPr>
            <a:xfrm>
              <a:off x="3886200" y="3333750"/>
              <a:ext cx="1905000" cy="0"/>
            </a:xfrm>
            <a:prstGeom prst="straightConnector1">
              <a:avLst/>
            </a:prstGeom>
            <a:noFill/>
            <a:ln cap="flat" cmpd="sng" w="19050">
              <a:solidFill>
                <a:srgbClr val="7F7F7F"/>
              </a:solidFill>
              <a:prstDash val="solid"/>
              <a:round/>
              <a:headEnd len="sm" w="sm" type="none"/>
              <a:tailEnd len="med" w="med" type="stealth"/>
            </a:ln>
          </p:spPr>
        </p:cxnSp>
      </p:grpSp>
      <p:pic>
        <p:nvPicPr>
          <p:cNvPr id="1034" name="Google Shape;1034;p87"/>
          <p:cNvPicPr preferRelativeResize="0"/>
          <p:nvPr/>
        </p:nvPicPr>
        <p:blipFill rotWithShape="1">
          <a:blip r:embed="rId6">
            <a:alphaModFix/>
          </a:blip>
          <a:srcRect b="4061" l="74723" r="939" t="32285"/>
          <a:stretch/>
        </p:blipFill>
        <p:spPr>
          <a:xfrm>
            <a:off x="6595450" y="1381300"/>
            <a:ext cx="2548550" cy="374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88"/>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800"/>
              <a:buFont typeface="Calibri"/>
              <a:buNone/>
            </a:pPr>
            <a:r>
              <a:rPr lang="en-US" sz="4800">
                <a:solidFill>
                  <a:srgbClr val="3F3F3F"/>
                </a:solidFill>
                <a:latin typeface="Calibri"/>
                <a:ea typeface="Calibri"/>
                <a:cs typeface="Calibri"/>
                <a:sym typeface="Calibri"/>
              </a:rPr>
              <a:t>Метод опорных векторов</a:t>
            </a:r>
            <a:endParaRPr/>
          </a:p>
        </p:txBody>
      </p:sp>
      <p:cxnSp>
        <p:nvCxnSpPr>
          <p:cNvPr id="1041" name="Google Shape;1041;p88"/>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042" name="Google Shape;1042;p88"/>
          <p:cNvSpPr txBox="1"/>
          <p:nvPr>
            <p:ph idx="4294967295" type="ctrTitle"/>
          </p:nvPr>
        </p:nvSpPr>
        <p:spPr>
          <a:xfrm>
            <a:off x="4191000" y="2419350"/>
            <a:ext cx="4495800" cy="83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800"/>
              <a:buFont typeface="Calibri"/>
              <a:buNone/>
            </a:pPr>
            <a:r>
              <a:rPr lang="en-US" sz="3600">
                <a:solidFill>
                  <a:srgbClr val="3F3F3F"/>
                </a:solidFill>
              </a:rPr>
              <a:t>Использование</a:t>
            </a:r>
            <a:r>
              <a:rPr b="0" i="0" lang="en-US" sz="3600" u="none" cap="none" strike="noStrike">
                <a:solidFill>
                  <a:srgbClr val="3F3F3F"/>
                </a:solidFill>
                <a:latin typeface="Calibri"/>
                <a:ea typeface="Calibri"/>
                <a:cs typeface="Calibri"/>
                <a:sym typeface="Calibri"/>
              </a:rPr>
              <a:t> SVM</a:t>
            </a:r>
            <a:endParaRPr b="0" i="0" sz="3600" u="none" cap="none" strike="noStrike">
              <a:solidFill>
                <a:srgbClr val="3F3F3F"/>
              </a:solidFill>
              <a:latin typeface="Calibri"/>
              <a:ea typeface="Calibri"/>
              <a:cs typeface="Calibri"/>
              <a:sym typeface="Calibri"/>
            </a:endParaRPr>
          </a:p>
        </p:txBody>
      </p:sp>
      <p:pic>
        <p:nvPicPr>
          <p:cNvPr descr="C:\Users\ang\Desktop\iStock_000012344803Large.jpg" id="1043" name="Google Shape;1043;p88"/>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044" name="Google Shape;1044;p88"/>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nvSpPr>
        <p:spPr>
          <a:xfrm>
            <a:off x="381000" y="285750"/>
            <a:ext cx="8305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При обучении модели опорных векторов происходит подбор значений параметров </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pic>
        <p:nvPicPr>
          <p:cNvPr id="1050" name="Google Shape;1050;p89"/>
          <p:cNvPicPr preferRelativeResize="0"/>
          <p:nvPr/>
        </p:nvPicPr>
        <p:blipFill rotWithShape="1">
          <a:blip r:embed="rId3">
            <a:alphaModFix/>
          </a:blip>
          <a:srcRect b="0" l="0" r="0" t="0"/>
          <a:stretch/>
        </p:blipFill>
        <p:spPr>
          <a:xfrm>
            <a:off x="3100725" y="727445"/>
            <a:ext cx="128016" cy="219456"/>
          </a:xfrm>
          <a:prstGeom prst="rect">
            <a:avLst/>
          </a:prstGeom>
          <a:noFill/>
          <a:ln>
            <a:noFill/>
          </a:ln>
        </p:spPr>
      </p:pic>
      <p:sp>
        <p:nvSpPr>
          <p:cNvPr id="1051" name="Google Shape;1051;p89"/>
          <p:cNvSpPr txBox="1"/>
          <p:nvPr/>
        </p:nvSpPr>
        <p:spPr>
          <a:xfrm>
            <a:off x="381000" y="1041559"/>
            <a:ext cx="73152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Необходимо указать</a:t>
            </a:r>
            <a:r>
              <a:rPr lang="en-US" sz="2200">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Параметр регуляризации</a:t>
            </a:r>
            <a:r>
              <a:rPr b="0" i="0" lang="en-US" sz="2200" u="none" cap="none" strike="noStrike">
                <a:solidFill>
                  <a:schemeClr val="dk1"/>
                </a:solidFill>
                <a:latin typeface="Calibri"/>
                <a:ea typeface="Calibri"/>
                <a:cs typeface="Calibri"/>
                <a:sym typeface="Calibri"/>
              </a:rPr>
              <a:t> C.</a:t>
            </a:r>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Вид ядра (функцию расстояния)</a:t>
            </a:r>
            <a:r>
              <a:rPr b="0" i="0" lang="en-US" sz="2200" u="none" cap="none" strike="noStrike">
                <a:solidFill>
                  <a:schemeClr val="dk1"/>
                </a:solidFill>
                <a:latin typeface="Calibri"/>
                <a:ea typeface="Calibri"/>
                <a:cs typeface="Calibri"/>
                <a:sym typeface="Calibri"/>
              </a:rPr>
              <a:t>:</a:t>
            </a:r>
            <a:endParaRPr b="0" i="0" sz="2200" u="none" cap="none" strike="noStrike">
              <a:solidFill>
                <a:schemeClr val="dk1"/>
              </a:solidFill>
              <a:latin typeface="Calibri"/>
              <a:ea typeface="Calibri"/>
              <a:cs typeface="Calibri"/>
              <a:sym typeface="Calibri"/>
            </a:endParaRPr>
          </a:p>
        </p:txBody>
      </p:sp>
      <p:sp>
        <p:nvSpPr>
          <p:cNvPr id="1052" name="Google Shape;1052;p89"/>
          <p:cNvSpPr txBox="1"/>
          <p:nvPr/>
        </p:nvSpPr>
        <p:spPr>
          <a:xfrm>
            <a:off x="381000" y="2215128"/>
            <a:ext cx="73152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SVM без ядра (линейное ядро)</a:t>
            </a:r>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Вывод</a:t>
            </a:r>
            <a:r>
              <a:rPr b="0" i="0" lang="en-US" sz="2200" u="none" cap="none" strike="noStrike">
                <a:solidFill>
                  <a:schemeClr val="dk1"/>
                </a:solidFill>
                <a:latin typeface="Calibri"/>
                <a:ea typeface="Calibri"/>
                <a:cs typeface="Calibri"/>
                <a:sym typeface="Calibri"/>
              </a:rPr>
              <a:t> “y = 1” </a:t>
            </a:r>
            <a:r>
              <a:rPr lang="en-US" sz="2200">
                <a:solidFill>
                  <a:schemeClr val="dk1"/>
                </a:solidFill>
                <a:latin typeface="Calibri"/>
                <a:ea typeface="Calibri"/>
                <a:cs typeface="Calibri"/>
                <a:sym typeface="Calibri"/>
              </a:rPr>
              <a:t>при</a:t>
            </a:r>
            <a:r>
              <a:rPr b="0" i="0" lang="en-US" sz="2200" u="none" cap="none" strike="noStrike">
                <a:solidFill>
                  <a:schemeClr val="dk1"/>
                </a:solidFill>
                <a:latin typeface="Calibri"/>
                <a:ea typeface="Calibri"/>
                <a:cs typeface="Calibri"/>
                <a:sym typeface="Calibri"/>
              </a:rPr>
              <a:t> </a:t>
            </a:r>
            <a:endParaRPr b="0" i="0" sz="2200" u="none" cap="none" strike="noStrike">
              <a:solidFill>
                <a:schemeClr val="dk1"/>
              </a:solidFill>
              <a:latin typeface="Calibri"/>
              <a:ea typeface="Calibri"/>
              <a:cs typeface="Calibri"/>
              <a:sym typeface="Calibri"/>
            </a:endParaRPr>
          </a:p>
        </p:txBody>
      </p:sp>
      <p:pic>
        <p:nvPicPr>
          <p:cNvPr id="1053" name="Google Shape;1053;p89"/>
          <p:cNvPicPr preferRelativeResize="0"/>
          <p:nvPr/>
        </p:nvPicPr>
        <p:blipFill rotWithShape="1">
          <a:blip r:embed="rId4">
            <a:alphaModFix/>
          </a:blip>
          <a:srcRect b="0" l="0" r="0" t="0"/>
          <a:stretch/>
        </p:blipFill>
        <p:spPr>
          <a:xfrm>
            <a:off x="3100715" y="2611862"/>
            <a:ext cx="1051560" cy="313182"/>
          </a:xfrm>
          <a:prstGeom prst="rect">
            <a:avLst/>
          </a:prstGeom>
          <a:noFill/>
          <a:ln>
            <a:noFill/>
          </a:ln>
        </p:spPr>
      </p:pic>
      <p:sp>
        <p:nvSpPr>
          <p:cNvPr id="1054" name="Google Shape;1054;p89"/>
          <p:cNvSpPr txBox="1"/>
          <p:nvPr/>
        </p:nvSpPr>
        <p:spPr>
          <a:xfrm>
            <a:off x="381000" y="3030200"/>
            <a:ext cx="73152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Гауссово ядро</a:t>
            </a:r>
            <a:r>
              <a:rPr lang="en-US"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                                             , </a:t>
            </a:r>
            <a:r>
              <a:rPr lang="en-US" sz="2200">
                <a:solidFill>
                  <a:schemeClr val="dk1"/>
                </a:solidFill>
                <a:latin typeface="Calibri"/>
                <a:ea typeface="Calibri"/>
                <a:cs typeface="Calibri"/>
                <a:sym typeface="Calibri"/>
              </a:rPr>
              <a:t>где  </a:t>
            </a:r>
            <a:r>
              <a:rPr b="0" i="0" lang="en-US" sz="2200" u="none" cap="none" strike="noStrike">
                <a:solidFill>
                  <a:schemeClr val="dk1"/>
                </a:solidFill>
                <a:latin typeface="Calibri"/>
                <a:ea typeface="Calibri"/>
                <a:cs typeface="Calibri"/>
                <a:sym typeface="Calibri"/>
              </a:rPr>
              <a:t>                      . </a:t>
            </a:r>
            <a:endParaRPr b="0" i="0" sz="2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Нужно выбрать</a:t>
            </a:r>
            <a:r>
              <a:rPr b="0" i="0" lang="en-US" sz="2200" u="none" cap="none" strike="noStrike">
                <a:solidFill>
                  <a:schemeClr val="dk1"/>
                </a:solidFill>
                <a:latin typeface="Calibri"/>
                <a:ea typeface="Calibri"/>
                <a:cs typeface="Calibri"/>
                <a:sym typeface="Calibri"/>
              </a:rPr>
              <a:t>      .</a:t>
            </a:r>
            <a:endParaRPr b="0" i="0" sz="2200" u="none" cap="none" strike="noStrike">
              <a:solidFill>
                <a:schemeClr val="dk1"/>
              </a:solidFill>
              <a:latin typeface="Calibri"/>
              <a:ea typeface="Calibri"/>
              <a:cs typeface="Calibri"/>
              <a:sym typeface="Calibri"/>
            </a:endParaRPr>
          </a:p>
        </p:txBody>
      </p:sp>
      <p:pic>
        <p:nvPicPr>
          <p:cNvPr id="1055" name="Google Shape;1055;p89"/>
          <p:cNvPicPr preferRelativeResize="0"/>
          <p:nvPr/>
        </p:nvPicPr>
        <p:blipFill rotWithShape="1">
          <a:blip r:embed="rId5">
            <a:alphaModFix/>
          </a:blip>
          <a:srcRect b="0" l="0" r="0" t="0"/>
          <a:stretch/>
        </p:blipFill>
        <p:spPr>
          <a:xfrm>
            <a:off x="4810506" y="3732636"/>
            <a:ext cx="1209294" cy="292608"/>
          </a:xfrm>
          <a:prstGeom prst="rect">
            <a:avLst/>
          </a:prstGeom>
          <a:noFill/>
          <a:ln>
            <a:noFill/>
          </a:ln>
        </p:spPr>
      </p:pic>
      <p:pic>
        <p:nvPicPr>
          <p:cNvPr id="1056" name="Google Shape;1056;p89"/>
          <p:cNvPicPr preferRelativeResize="0"/>
          <p:nvPr/>
        </p:nvPicPr>
        <p:blipFill rotWithShape="1">
          <a:blip r:embed="rId6">
            <a:alphaModFix/>
          </a:blip>
          <a:srcRect b="0" l="0" r="0" t="0"/>
          <a:stretch/>
        </p:blipFill>
        <p:spPr>
          <a:xfrm>
            <a:off x="2878647" y="4077822"/>
            <a:ext cx="281178" cy="272034"/>
          </a:xfrm>
          <a:prstGeom prst="rect">
            <a:avLst/>
          </a:prstGeom>
          <a:noFill/>
          <a:ln>
            <a:noFill/>
          </a:ln>
        </p:spPr>
      </p:pic>
      <p:pic>
        <p:nvPicPr>
          <p:cNvPr id="1057" name="Google Shape;1057;p89"/>
          <p:cNvPicPr preferRelativeResize="0"/>
          <p:nvPr/>
        </p:nvPicPr>
        <p:blipFill rotWithShape="1">
          <a:blip r:embed="rId7">
            <a:alphaModFix/>
          </a:blip>
          <a:srcRect b="0" l="0" r="0" t="0"/>
          <a:stretch/>
        </p:blipFill>
        <p:spPr>
          <a:xfrm>
            <a:off x="990600" y="3387450"/>
            <a:ext cx="2743199" cy="649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0"/>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Функции ядра (расстояния)</a:t>
            </a:r>
            <a:r>
              <a:rPr b="1" lang="en-US" sz="2200">
                <a:solidFill>
                  <a:schemeClr val="dk1"/>
                </a:solidFill>
                <a:latin typeface="Calibri"/>
                <a:ea typeface="Calibri"/>
                <a:cs typeface="Calibri"/>
                <a:sym typeface="Calibri"/>
              </a:rPr>
              <a:t>:</a:t>
            </a:r>
            <a:endParaRPr/>
          </a:p>
        </p:txBody>
      </p:sp>
      <p:sp>
        <p:nvSpPr>
          <p:cNvPr id="1063" name="Google Shape;1063;p90"/>
          <p:cNvSpPr txBox="1"/>
          <p:nvPr/>
        </p:nvSpPr>
        <p:spPr>
          <a:xfrm>
            <a:off x="381000" y="819150"/>
            <a:ext cx="7315200" cy="1631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Courier New"/>
                <a:ea typeface="Courier New"/>
                <a:cs typeface="Courier New"/>
                <a:sym typeface="Courier New"/>
              </a:rPr>
              <a:t>function f = kernel(x1,x2)</a:t>
            </a:r>
            <a:endParaRPr/>
          </a:p>
          <a:p>
            <a:pPr indent="0" lvl="0" marL="0" marR="0" rtl="0" algn="l">
              <a:spcBef>
                <a:spcPts val="0"/>
              </a:spcBef>
              <a:spcAft>
                <a:spcPts val="0"/>
              </a:spcAft>
              <a:buNone/>
            </a:pPr>
            <a:r>
              <a:t/>
            </a:r>
            <a:endParaRPr b="1" sz="2000">
              <a:solidFill>
                <a:srgbClr val="002060"/>
              </a:solidFill>
              <a:latin typeface="Courier New"/>
              <a:ea typeface="Courier New"/>
              <a:cs typeface="Courier New"/>
              <a:sym typeface="Courier New"/>
            </a:endParaRPr>
          </a:p>
          <a:p>
            <a:pPr indent="0" lvl="0" marL="0" marR="0" rtl="0" algn="l">
              <a:spcBef>
                <a:spcPts val="0"/>
              </a:spcBef>
              <a:spcAft>
                <a:spcPts val="0"/>
              </a:spcAft>
              <a:buNone/>
            </a:pPr>
            <a:r>
              <a:t/>
            </a:r>
            <a:endParaRPr b="1" sz="2000">
              <a:solidFill>
                <a:srgbClr val="002060"/>
              </a:solidFill>
              <a:latin typeface="Courier New"/>
              <a:ea typeface="Courier New"/>
              <a:cs typeface="Courier New"/>
              <a:sym typeface="Courier New"/>
            </a:endParaRPr>
          </a:p>
          <a:p>
            <a:pPr indent="0" lvl="0" marL="0" marR="0" rtl="0" algn="l">
              <a:spcBef>
                <a:spcPts val="0"/>
              </a:spcBef>
              <a:spcAft>
                <a:spcPts val="0"/>
              </a:spcAft>
              <a:buNone/>
            </a:pPr>
            <a:r>
              <a:t/>
            </a:r>
            <a:endParaRPr b="1" sz="2000">
              <a:solidFill>
                <a:srgbClr val="002060"/>
              </a:solidFill>
              <a:latin typeface="Courier New"/>
              <a:ea typeface="Courier New"/>
              <a:cs typeface="Courier New"/>
              <a:sym typeface="Courier New"/>
            </a:endParaRPr>
          </a:p>
          <a:p>
            <a:pPr indent="0" lvl="0" marL="0" marR="0" rtl="0" algn="l">
              <a:spcBef>
                <a:spcPts val="0"/>
              </a:spcBef>
              <a:spcAft>
                <a:spcPts val="0"/>
              </a:spcAft>
              <a:buNone/>
            </a:pPr>
            <a:r>
              <a:rPr b="1" lang="en-US" sz="2000">
                <a:solidFill>
                  <a:srgbClr val="002060"/>
                </a:solidFill>
                <a:latin typeface="Courier New"/>
                <a:ea typeface="Courier New"/>
                <a:cs typeface="Courier New"/>
                <a:sym typeface="Courier New"/>
              </a:rPr>
              <a:t>return</a:t>
            </a:r>
            <a:endParaRPr b="1" sz="2000">
              <a:solidFill>
                <a:srgbClr val="002060"/>
              </a:solidFill>
              <a:latin typeface="Courier New"/>
              <a:ea typeface="Courier New"/>
              <a:cs typeface="Courier New"/>
              <a:sym typeface="Courier New"/>
            </a:endParaRPr>
          </a:p>
        </p:txBody>
      </p:sp>
      <p:pic>
        <p:nvPicPr>
          <p:cNvPr id="1064" name="Google Shape;1064;p90"/>
          <p:cNvPicPr preferRelativeResize="0"/>
          <p:nvPr/>
        </p:nvPicPr>
        <p:blipFill rotWithShape="1">
          <a:blip r:embed="rId3">
            <a:alphaModFix/>
          </a:blip>
          <a:srcRect b="0" l="0" r="0" t="0"/>
          <a:stretch/>
        </p:blipFill>
        <p:spPr>
          <a:xfrm>
            <a:off x="986790" y="1283048"/>
            <a:ext cx="3298698" cy="749808"/>
          </a:xfrm>
          <a:prstGeom prst="rect">
            <a:avLst/>
          </a:prstGeom>
          <a:noFill/>
          <a:ln>
            <a:noFill/>
          </a:ln>
        </p:spPr>
      </p:pic>
      <p:sp>
        <p:nvSpPr>
          <p:cNvPr id="1065" name="Google Shape;1065;p90"/>
          <p:cNvSpPr txBox="1"/>
          <p:nvPr/>
        </p:nvSpPr>
        <p:spPr>
          <a:xfrm>
            <a:off x="381000" y="2598063"/>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Замечание: при использовании гауссовых ядер необходимо предварительно нормализовать шкалы признаков</a:t>
            </a:r>
            <a:endParaRPr/>
          </a:p>
        </p:txBody>
      </p:sp>
      <p:sp>
        <p:nvSpPr>
          <p:cNvPr id="1066" name="Google Shape;1066;p90"/>
          <p:cNvSpPr/>
          <p:nvPr/>
        </p:nvSpPr>
        <p:spPr>
          <a:xfrm>
            <a:off x="2702625" y="1271173"/>
            <a:ext cx="1107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2060"/>
                </a:solidFill>
                <a:latin typeface="Courier New"/>
                <a:ea typeface="Courier New"/>
                <a:cs typeface="Courier New"/>
                <a:sym typeface="Courier New"/>
              </a:rPr>
              <a:t>x1  x2</a:t>
            </a:r>
            <a:endParaRPr sz="2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1"/>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Other choices of kernel</a:t>
            </a:r>
            <a:endParaRPr/>
          </a:p>
        </p:txBody>
      </p:sp>
      <p:sp>
        <p:nvSpPr>
          <p:cNvPr id="1072" name="Google Shape;1072;p91"/>
          <p:cNvSpPr txBox="1"/>
          <p:nvPr/>
        </p:nvSpPr>
        <p:spPr>
          <a:xfrm>
            <a:off x="381000" y="819150"/>
            <a:ext cx="83058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Не любая функция расстояния</a:t>
            </a:r>
            <a:r>
              <a:rPr lang="en-US" sz="2200">
                <a:solidFill>
                  <a:schemeClr val="dk1"/>
                </a:solidFill>
                <a:latin typeface="Calibri"/>
                <a:ea typeface="Calibri"/>
                <a:cs typeface="Calibri"/>
                <a:sym typeface="Calibri"/>
              </a:rPr>
              <a:t>                                может быть функцией ядра (нужно удовлетворять “теореме Мерсера”, которая гарантирует, что методы оптимизации SVM будут сходиться).</a:t>
            </a:r>
            <a:endParaRPr/>
          </a:p>
        </p:txBody>
      </p:sp>
      <p:sp>
        <p:nvSpPr>
          <p:cNvPr id="1073" name="Google Shape;1073;p91"/>
          <p:cNvSpPr txBox="1"/>
          <p:nvPr/>
        </p:nvSpPr>
        <p:spPr>
          <a:xfrm>
            <a:off x="381000" y="2266950"/>
            <a:ext cx="8305800" cy="280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Существует множество готовых функций ядра</a:t>
            </a:r>
            <a:r>
              <a:rPr lang="en-US" sz="2200">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Полиномиальное ядро</a:t>
            </a:r>
            <a:r>
              <a:rPr b="0" i="0" lang="en-US" sz="2200" u="none" cap="none" strike="noStrike">
                <a:solidFill>
                  <a:schemeClr val="dk1"/>
                </a:solidFill>
                <a:latin typeface="Calibri"/>
                <a:ea typeface="Calibri"/>
                <a:cs typeface="Calibri"/>
                <a:sym typeface="Calibri"/>
              </a:rPr>
              <a:t>:</a:t>
            </a:r>
            <a:endParaRPr/>
          </a:p>
          <a:p>
            <a:pPr indent="-203200" lvl="1" marL="800100" marR="0" rtl="0" algn="l">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368300" lvl="0" marL="9144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Гауссовы ядра также называются RBF- ядра</a:t>
            </a:r>
            <a:endParaRPr b="0" i="0" sz="2200" u="none" cap="none" strike="noStrike">
              <a:solidFill>
                <a:schemeClr val="dk1"/>
              </a:solidFill>
              <a:latin typeface="Calibri"/>
              <a:ea typeface="Calibri"/>
              <a:cs typeface="Calibri"/>
              <a:sym typeface="Calibri"/>
            </a:endParaRPr>
          </a:p>
          <a:p>
            <a:pPr indent="-203200" lvl="1" marL="800100" marR="0" rtl="0" algn="l">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Более специализированные: строковые ядра, хи-квадрат, пересечение гистограмм</a:t>
            </a:r>
            <a:r>
              <a:rPr b="0" i="0" lang="en-US" sz="2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1074" name="Google Shape;1074;p91"/>
          <p:cNvPicPr preferRelativeResize="0"/>
          <p:nvPr/>
        </p:nvPicPr>
        <p:blipFill rotWithShape="1">
          <a:blip r:embed="rId3">
            <a:alphaModFix/>
          </a:blip>
          <a:srcRect b="0" l="0" r="0" t="0"/>
          <a:stretch/>
        </p:blipFill>
        <p:spPr>
          <a:xfrm>
            <a:off x="4272150" y="900812"/>
            <a:ext cx="1732808" cy="285604"/>
          </a:xfrm>
          <a:prstGeom prst="rect">
            <a:avLst/>
          </a:prstGeom>
          <a:noFill/>
          <a:ln>
            <a:noFill/>
          </a:ln>
        </p:spPr>
      </p:pic>
      <p:pic>
        <p:nvPicPr>
          <p:cNvPr id="1075" name="Google Shape;1075;p91"/>
          <p:cNvPicPr preferRelativeResize="0"/>
          <p:nvPr/>
        </p:nvPicPr>
        <p:blipFill>
          <a:blip r:embed="rId4">
            <a:alphaModFix/>
          </a:blip>
          <a:stretch>
            <a:fillRect/>
          </a:stretch>
        </p:blipFill>
        <p:spPr>
          <a:xfrm>
            <a:off x="1746675" y="3042650"/>
            <a:ext cx="1788350" cy="26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2"/>
          <p:cNvSpPr/>
          <p:nvPr/>
        </p:nvSpPr>
        <p:spPr>
          <a:xfrm rot="2735996">
            <a:off x="1296624" y="1188740"/>
            <a:ext cx="243117" cy="24311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92"/>
          <p:cNvSpPr/>
          <p:nvPr/>
        </p:nvSpPr>
        <p:spPr>
          <a:xfrm rot="2735996">
            <a:off x="1562408" y="1400464"/>
            <a:ext cx="243117" cy="24311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92"/>
          <p:cNvSpPr/>
          <p:nvPr/>
        </p:nvSpPr>
        <p:spPr>
          <a:xfrm rot="2735996">
            <a:off x="1648294" y="1003971"/>
            <a:ext cx="243117" cy="24311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83" name="Google Shape;1083;p92"/>
          <p:cNvCxnSpPr/>
          <p:nvPr/>
        </p:nvCxnSpPr>
        <p:spPr>
          <a:xfrm rot="10800000">
            <a:off x="1085397" y="858150"/>
            <a:ext cx="0" cy="2170800"/>
          </a:xfrm>
          <a:prstGeom prst="straightConnector1">
            <a:avLst/>
          </a:prstGeom>
          <a:noFill/>
          <a:ln cap="flat" cmpd="sng" w="38100">
            <a:solidFill>
              <a:srgbClr val="7F7F7F"/>
            </a:solidFill>
            <a:prstDash val="solid"/>
            <a:round/>
            <a:headEnd len="sm" w="sm" type="none"/>
            <a:tailEnd len="med" w="med" type="stealth"/>
          </a:ln>
        </p:spPr>
      </p:cxnSp>
      <p:cxnSp>
        <p:nvCxnSpPr>
          <p:cNvPr id="1084" name="Google Shape;1084;p92"/>
          <p:cNvCxnSpPr/>
          <p:nvPr/>
        </p:nvCxnSpPr>
        <p:spPr>
          <a:xfrm>
            <a:off x="967066" y="2862354"/>
            <a:ext cx="2427600" cy="0"/>
          </a:xfrm>
          <a:prstGeom prst="straightConnector1">
            <a:avLst/>
          </a:prstGeom>
          <a:noFill/>
          <a:ln cap="flat" cmpd="sng" w="38100">
            <a:solidFill>
              <a:srgbClr val="7F7F7F"/>
            </a:solidFill>
            <a:prstDash val="solid"/>
            <a:round/>
            <a:headEnd len="sm" w="sm" type="none"/>
            <a:tailEnd len="med" w="med" type="stealth"/>
          </a:ln>
        </p:spPr>
      </p:cxnSp>
      <p:sp>
        <p:nvSpPr>
          <p:cNvPr id="1085" name="Google Shape;1085;p92"/>
          <p:cNvSpPr/>
          <p:nvPr/>
        </p:nvSpPr>
        <p:spPr>
          <a:xfrm rot="2735996">
            <a:off x="1906294" y="1329450"/>
            <a:ext cx="243117" cy="243117"/>
          </a:xfrm>
          <a:prstGeom prst="plus">
            <a:avLst>
              <a:gd fmla="val 46579" name="adj"/>
            </a:avLst>
          </a:prstGeom>
          <a:solidFill>
            <a:schemeClr val="dk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92"/>
          <p:cNvSpPr/>
          <p:nvPr/>
        </p:nvSpPr>
        <p:spPr>
          <a:xfrm>
            <a:off x="2640316" y="2167906"/>
            <a:ext cx="182100" cy="207000"/>
          </a:xfrm>
          <a:prstGeom prst="rect">
            <a:avLst/>
          </a:prstGeom>
          <a:noFill/>
          <a:ln cap="flat" cmpd="sng" w="381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1087" name="Google Shape;1087;p92"/>
          <p:cNvSpPr/>
          <p:nvPr/>
        </p:nvSpPr>
        <p:spPr>
          <a:xfrm>
            <a:off x="2674943" y="2460552"/>
            <a:ext cx="182100" cy="207000"/>
          </a:xfrm>
          <a:prstGeom prst="rect">
            <a:avLst/>
          </a:prstGeom>
          <a:noFill/>
          <a:ln cap="flat" cmpd="sng" w="381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1088" name="Google Shape;1088;p92"/>
          <p:cNvSpPr/>
          <p:nvPr/>
        </p:nvSpPr>
        <p:spPr>
          <a:xfrm>
            <a:off x="2942224" y="2357030"/>
            <a:ext cx="182100" cy="207000"/>
          </a:xfrm>
          <a:prstGeom prst="rect">
            <a:avLst/>
          </a:prstGeom>
          <a:noFill/>
          <a:ln cap="flat" cmpd="sng" w="381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1089" name="Google Shape;1089;p92"/>
          <p:cNvSpPr/>
          <p:nvPr/>
        </p:nvSpPr>
        <p:spPr>
          <a:xfrm>
            <a:off x="2376695" y="2346186"/>
            <a:ext cx="182100" cy="207000"/>
          </a:xfrm>
          <a:prstGeom prst="rect">
            <a:avLst/>
          </a:prstGeom>
          <a:noFill/>
          <a:ln cap="flat" cmpd="sng" w="381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1090" name="Google Shape;1090;p92"/>
          <p:cNvSpPr/>
          <p:nvPr/>
        </p:nvSpPr>
        <p:spPr>
          <a:xfrm>
            <a:off x="2682330" y="1129047"/>
            <a:ext cx="275700" cy="246300"/>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92"/>
          <p:cNvSpPr/>
          <p:nvPr/>
        </p:nvSpPr>
        <p:spPr>
          <a:xfrm>
            <a:off x="2438400" y="1411271"/>
            <a:ext cx="275700" cy="246300"/>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2" name="Google Shape;1092;p92"/>
          <p:cNvSpPr/>
          <p:nvPr/>
        </p:nvSpPr>
        <p:spPr>
          <a:xfrm>
            <a:off x="2773318" y="1482285"/>
            <a:ext cx="275700" cy="246300"/>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92"/>
          <p:cNvSpPr/>
          <p:nvPr/>
        </p:nvSpPr>
        <p:spPr>
          <a:xfrm>
            <a:off x="3077123" y="1281447"/>
            <a:ext cx="275700" cy="246300"/>
          </a:xfrm>
          <a:prstGeom prst="triangle">
            <a:avLst>
              <a:gd fmla="val 50000"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92"/>
          <p:cNvSpPr/>
          <p:nvPr/>
        </p:nvSpPr>
        <p:spPr>
          <a:xfrm>
            <a:off x="1452555" y="2079640"/>
            <a:ext cx="231600" cy="2316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92"/>
          <p:cNvSpPr/>
          <p:nvPr/>
        </p:nvSpPr>
        <p:spPr>
          <a:xfrm>
            <a:off x="1731478" y="2530829"/>
            <a:ext cx="231600" cy="2316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92"/>
          <p:cNvSpPr/>
          <p:nvPr/>
        </p:nvSpPr>
        <p:spPr>
          <a:xfrm>
            <a:off x="1347470" y="2451589"/>
            <a:ext cx="231600" cy="2316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92"/>
          <p:cNvSpPr/>
          <p:nvPr/>
        </p:nvSpPr>
        <p:spPr>
          <a:xfrm>
            <a:off x="1846751" y="2190162"/>
            <a:ext cx="231600" cy="2316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92"/>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Множественная классификация</a:t>
            </a:r>
            <a:endParaRPr/>
          </a:p>
        </p:txBody>
      </p:sp>
      <p:pic>
        <p:nvPicPr>
          <p:cNvPr id="1099" name="Google Shape;1099;p92"/>
          <p:cNvPicPr preferRelativeResize="0"/>
          <p:nvPr/>
        </p:nvPicPr>
        <p:blipFill rotWithShape="1">
          <a:blip r:embed="rId3">
            <a:alphaModFix/>
          </a:blip>
          <a:srcRect b="0" l="0" r="0" t="0"/>
          <a:stretch/>
        </p:blipFill>
        <p:spPr>
          <a:xfrm>
            <a:off x="4670384" y="1571177"/>
            <a:ext cx="2487168" cy="304038"/>
          </a:xfrm>
          <a:prstGeom prst="rect">
            <a:avLst/>
          </a:prstGeom>
          <a:noFill/>
          <a:ln>
            <a:noFill/>
          </a:ln>
        </p:spPr>
      </p:pic>
      <p:sp>
        <p:nvSpPr>
          <p:cNvPr id="1100" name="Google Shape;1100;p92"/>
          <p:cNvSpPr txBox="1"/>
          <p:nvPr/>
        </p:nvSpPr>
        <p:spPr>
          <a:xfrm>
            <a:off x="381000" y="3028950"/>
            <a:ext cx="8305800" cy="178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Большинство готовых решений включают в себя реализацию множественной классификации</a:t>
            </a:r>
            <a:r>
              <a:rPr lang="en-US" sz="22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Но можно использовать метод one-vs-all</a:t>
            </a:r>
            <a:r>
              <a:rPr lang="en-US" sz="2200">
                <a:solidFill>
                  <a:schemeClr val="dk1"/>
                </a:solidFill>
                <a:latin typeface="Calibri"/>
                <a:ea typeface="Calibri"/>
                <a:cs typeface="Calibri"/>
                <a:sym typeface="Calibri"/>
              </a:rPr>
              <a:t>. (Обучить       моделей SVM, каждую для отделения класса</a:t>
            </a:r>
            <a:r>
              <a:rPr lang="en-US"/>
              <a:t>                                       </a:t>
            </a:r>
            <a:r>
              <a:rPr lang="en-US" sz="2200">
                <a:solidFill>
                  <a:schemeClr val="dk1"/>
                </a:solidFill>
                <a:latin typeface="Calibri"/>
                <a:ea typeface="Calibri"/>
                <a:cs typeface="Calibri"/>
                <a:sym typeface="Calibri"/>
              </a:rPr>
              <a:t>от остальных) и выбирать класс </a:t>
            </a:r>
            <a:r>
              <a:rPr lang="en-US" sz="2200">
                <a:solidFill>
                  <a:schemeClr val="dk1"/>
                </a:solidFill>
                <a:latin typeface="Calibri"/>
                <a:ea typeface="Calibri"/>
                <a:cs typeface="Calibri"/>
                <a:sym typeface="Calibri"/>
              </a:rPr>
              <a:t>  , для которого                выше.</a:t>
            </a:r>
            <a:endParaRPr/>
          </a:p>
        </p:txBody>
      </p:sp>
      <p:pic>
        <p:nvPicPr>
          <p:cNvPr id="1101" name="Google Shape;1101;p92"/>
          <p:cNvPicPr preferRelativeResize="0"/>
          <p:nvPr/>
        </p:nvPicPr>
        <p:blipFill rotWithShape="1">
          <a:blip r:embed="rId4">
            <a:alphaModFix/>
          </a:blip>
          <a:srcRect b="0" l="0" r="0" t="0"/>
          <a:stretch/>
        </p:blipFill>
        <p:spPr>
          <a:xfrm>
            <a:off x="6508076" y="3830000"/>
            <a:ext cx="227093" cy="182880"/>
          </a:xfrm>
          <a:prstGeom prst="rect">
            <a:avLst/>
          </a:prstGeom>
          <a:noFill/>
          <a:ln>
            <a:noFill/>
          </a:ln>
        </p:spPr>
      </p:pic>
      <p:pic>
        <p:nvPicPr>
          <p:cNvPr id="1102" name="Google Shape;1102;p92"/>
          <p:cNvPicPr preferRelativeResize="0"/>
          <p:nvPr/>
        </p:nvPicPr>
        <p:blipFill rotWithShape="1">
          <a:blip r:embed="rId5">
            <a:alphaModFix/>
          </a:blip>
          <a:srcRect b="0" l="0" r="0" t="0"/>
          <a:stretch/>
        </p:blipFill>
        <p:spPr>
          <a:xfrm>
            <a:off x="4093049" y="4157520"/>
            <a:ext cx="1784551" cy="253082"/>
          </a:xfrm>
          <a:prstGeom prst="rect">
            <a:avLst/>
          </a:prstGeom>
          <a:noFill/>
          <a:ln>
            <a:noFill/>
          </a:ln>
        </p:spPr>
      </p:pic>
      <p:pic>
        <p:nvPicPr>
          <p:cNvPr id="1103" name="Google Shape;1103;p92"/>
          <p:cNvPicPr preferRelativeResize="0"/>
          <p:nvPr/>
        </p:nvPicPr>
        <p:blipFill rotWithShape="1">
          <a:blip r:embed="rId6">
            <a:alphaModFix/>
          </a:blip>
          <a:srcRect b="0" l="0" r="0" t="0"/>
          <a:stretch/>
        </p:blipFill>
        <p:spPr>
          <a:xfrm>
            <a:off x="4228800" y="4441611"/>
            <a:ext cx="838200" cy="306192"/>
          </a:xfrm>
          <a:prstGeom prst="rect">
            <a:avLst/>
          </a:prstGeom>
          <a:noFill/>
          <a:ln>
            <a:noFill/>
          </a:ln>
        </p:spPr>
      </p:pic>
      <p:pic>
        <p:nvPicPr>
          <p:cNvPr id="1104" name="Google Shape;1104;p92"/>
          <p:cNvPicPr preferRelativeResize="0"/>
          <p:nvPr/>
        </p:nvPicPr>
        <p:blipFill rotWithShape="1">
          <a:blip r:embed="rId7">
            <a:alphaModFix/>
          </a:blip>
          <a:srcRect b="0" l="0" r="0" t="0"/>
          <a:stretch/>
        </p:blipFill>
        <p:spPr>
          <a:xfrm>
            <a:off x="2356104" y="4491825"/>
            <a:ext cx="82296" cy="2057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nvSpPr>
        <p:spPr>
          <a:xfrm>
            <a:off x="457200" y="413414"/>
            <a:ext cx="56388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Классификация</a:t>
            </a:r>
            <a:r>
              <a:rPr lang="en-US" sz="3200">
                <a:solidFill>
                  <a:schemeClr val="dk1"/>
                </a:solidFill>
                <a:latin typeface="Calibri"/>
                <a:ea typeface="Calibri"/>
                <a:cs typeface="Calibri"/>
                <a:sym typeface="Calibri"/>
              </a:rPr>
              <a:t>:    y   =   0   or   1</a:t>
            </a:r>
            <a:endParaRPr sz="3200">
              <a:solidFill>
                <a:schemeClr val="dk1"/>
              </a:solidFill>
              <a:latin typeface="Calibri"/>
              <a:ea typeface="Calibri"/>
              <a:cs typeface="Calibri"/>
              <a:sym typeface="Calibri"/>
            </a:endParaRPr>
          </a:p>
        </p:txBody>
      </p:sp>
      <p:grpSp>
        <p:nvGrpSpPr>
          <p:cNvPr id="373" name="Google Shape;373;p57"/>
          <p:cNvGrpSpPr/>
          <p:nvPr/>
        </p:nvGrpSpPr>
        <p:grpSpPr>
          <a:xfrm>
            <a:off x="1064324" y="1276350"/>
            <a:ext cx="5353951" cy="584700"/>
            <a:chOff x="1671449" y="3253085"/>
            <a:chExt cx="5353951" cy="584700"/>
          </a:xfrm>
        </p:grpSpPr>
        <p:sp>
          <p:nvSpPr>
            <p:cNvPr id="374" name="Google Shape;374;p57"/>
            <p:cNvSpPr txBox="1"/>
            <p:nvPr/>
          </p:nvSpPr>
          <p:spPr>
            <a:xfrm>
              <a:off x="2743200" y="3253085"/>
              <a:ext cx="42822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может быть</a:t>
              </a:r>
              <a:r>
                <a:rPr lang="en-US" sz="3200">
                  <a:solidFill>
                    <a:schemeClr val="dk1"/>
                  </a:solidFill>
                  <a:latin typeface="Calibri"/>
                  <a:ea typeface="Calibri"/>
                  <a:cs typeface="Calibri"/>
                  <a:sym typeface="Calibri"/>
                </a:rPr>
                <a:t> &gt; 1 или &lt; 0</a:t>
              </a:r>
              <a:endParaRPr sz="3200">
                <a:solidFill>
                  <a:schemeClr val="dk1"/>
                </a:solidFill>
                <a:latin typeface="Calibri"/>
                <a:ea typeface="Calibri"/>
                <a:cs typeface="Calibri"/>
                <a:sym typeface="Calibri"/>
              </a:endParaRPr>
            </a:p>
          </p:txBody>
        </p:sp>
        <p:pic>
          <p:nvPicPr>
            <p:cNvPr id="375" name="Google Shape;375;p57"/>
            <p:cNvPicPr preferRelativeResize="0"/>
            <p:nvPr/>
          </p:nvPicPr>
          <p:blipFill rotWithShape="1">
            <a:blip r:embed="rId3">
              <a:alphaModFix/>
            </a:blip>
            <a:srcRect b="0" l="0" r="0" t="0"/>
            <a:stretch/>
          </p:blipFill>
          <p:spPr>
            <a:xfrm>
              <a:off x="1671449" y="3362677"/>
              <a:ext cx="982215" cy="443155"/>
            </a:xfrm>
            <a:prstGeom prst="rect">
              <a:avLst/>
            </a:prstGeom>
            <a:noFill/>
            <a:ln>
              <a:noFill/>
            </a:ln>
          </p:spPr>
        </p:pic>
      </p:grpSp>
      <p:grpSp>
        <p:nvGrpSpPr>
          <p:cNvPr id="376" name="Google Shape;376;p57"/>
          <p:cNvGrpSpPr/>
          <p:nvPr/>
        </p:nvGrpSpPr>
        <p:grpSpPr>
          <a:xfrm>
            <a:off x="457200" y="2672775"/>
            <a:ext cx="7431589" cy="584775"/>
            <a:chOff x="457200" y="2672775"/>
            <a:chExt cx="7431589" cy="584775"/>
          </a:xfrm>
        </p:grpSpPr>
        <p:sp>
          <p:nvSpPr>
            <p:cNvPr id="377" name="Google Shape;377;p57"/>
            <p:cNvSpPr txBox="1"/>
            <p:nvPr/>
          </p:nvSpPr>
          <p:spPr>
            <a:xfrm>
              <a:off x="457200" y="2672775"/>
              <a:ext cx="56388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Логистическая регрессия</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pic>
          <p:nvPicPr>
            <p:cNvPr id="378" name="Google Shape;378;p57"/>
            <p:cNvPicPr preferRelativeResize="0"/>
            <p:nvPr/>
          </p:nvPicPr>
          <p:blipFill rotWithShape="1">
            <a:blip r:embed="rId4">
              <a:alphaModFix/>
            </a:blip>
            <a:srcRect b="0" l="0" r="0" t="0"/>
            <a:stretch/>
          </p:blipFill>
          <p:spPr>
            <a:xfrm>
              <a:off x="5329611" y="2747567"/>
              <a:ext cx="2559178" cy="43519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3"/>
          <p:cNvSpPr txBox="1"/>
          <p:nvPr/>
        </p:nvSpPr>
        <p:spPr>
          <a:xfrm>
            <a:off x="381000" y="285750"/>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SVM и логистическая регрессия</a:t>
            </a:r>
            <a:endParaRPr/>
          </a:p>
        </p:txBody>
      </p:sp>
      <p:sp>
        <p:nvSpPr>
          <p:cNvPr id="1110" name="Google Shape;1110;p93"/>
          <p:cNvSpPr txBox="1"/>
          <p:nvPr/>
        </p:nvSpPr>
        <p:spPr>
          <a:xfrm>
            <a:off x="381000" y="807275"/>
            <a:ext cx="86106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        количество признаков (                    ),            количество точек.</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При большом</a:t>
            </a:r>
            <a:r>
              <a:rPr lang="en-US" sz="2200">
                <a:solidFill>
                  <a:schemeClr val="dk1"/>
                </a:solidFill>
                <a:latin typeface="Calibri"/>
                <a:ea typeface="Calibri"/>
                <a:cs typeface="Calibri"/>
                <a:sym typeface="Calibri"/>
              </a:rPr>
              <a:t>     (по сравнению с      ):</a:t>
            </a:r>
            <a:endParaRPr/>
          </a:p>
          <a:p>
            <a:pPr indent="457200" lvl="0" marL="0" marR="0" rtl="0" algn="l">
              <a:spcBef>
                <a:spcPts val="0"/>
              </a:spcBef>
              <a:spcAft>
                <a:spcPts val="0"/>
              </a:spcAft>
              <a:buNone/>
            </a:pPr>
            <a:r>
              <a:rPr lang="en-US" sz="2200">
                <a:solidFill>
                  <a:schemeClr val="dk1"/>
                </a:solidFill>
                <a:latin typeface="Calibri"/>
                <a:ea typeface="Calibri"/>
                <a:cs typeface="Calibri"/>
                <a:sym typeface="Calibri"/>
              </a:rPr>
              <a:t>Лучше использовать логистическую регрессию или SVM без ядра</a:t>
            </a:r>
            <a:endParaRPr/>
          </a:p>
        </p:txBody>
      </p:sp>
      <p:pic>
        <p:nvPicPr>
          <p:cNvPr id="1111" name="Google Shape;1111;p93"/>
          <p:cNvPicPr preferRelativeResize="0"/>
          <p:nvPr/>
        </p:nvPicPr>
        <p:blipFill rotWithShape="1">
          <a:blip r:embed="rId3">
            <a:alphaModFix/>
          </a:blip>
          <a:srcRect b="0" l="0" r="0" t="0"/>
          <a:stretch/>
        </p:blipFill>
        <p:spPr>
          <a:xfrm>
            <a:off x="474025" y="977888"/>
            <a:ext cx="480060" cy="137160"/>
          </a:xfrm>
          <a:prstGeom prst="rect">
            <a:avLst/>
          </a:prstGeom>
          <a:noFill/>
          <a:ln>
            <a:noFill/>
          </a:ln>
        </p:spPr>
      </p:pic>
      <p:pic>
        <p:nvPicPr>
          <p:cNvPr id="1112" name="Google Shape;1112;p93"/>
          <p:cNvPicPr preferRelativeResize="0"/>
          <p:nvPr/>
        </p:nvPicPr>
        <p:blipFill rotWithShape="1">
          <a:blip r:embed="rId4">
            <a:alphaModFix/>
          </a:blip>
          <a:srcRect b="0" l="0" r="0" t="0"/>
          <a:stretch/>
        </p:blipFill>
        <p:spPr>
          <a:xfrm>
            <a:off x="3733811" y="850586"/>
            <a:ext cx="1197864" cy="283464"/>
          </a:xfrm>
          <a:prstGeom prst="rect">
            <a:avLst/>
          </a:prstGeom>
          <a:noFill/>
          <a:ln>
            <a:noFill/>
          </a:ln>
        </p:spPr>
      </p:pic>
      <p:pic>
        <p:nvPicPr>
          <p:cNvPr id="1113" name="Google Shape;1113;p93"/>
          <p:cNvPicPr preferRelativeResize="0"/>
          <p:nvPr/>
        </p:nvPicPr>
        <p:blipFill rotWithShape="1">
          <a:blip r:embed="rId5">
            <a:alphaModFix/>
          </a:blip>
          <a:srcRect b="0" l="0" r="0" t="0"/>
          <a:stretch/>
        </p:blipFill>
        <p:spPr>
          <a:xfrm>
            <a:off x="5208950" y="977888"/>
            <a:ext cx="564642" cy="137160"/>
          </a:xfrm>
          <a:prstGeom prst="rect">
            <a:avLst/>
          </a:prstGeom>
          <a:noFill/>
          <a:ln>
            <a:noFill/>
          </a:ln>
        </p:spPr>
      </p:pic>
      <p:pic>
        <p:nvPicPr>
          <p:cNvPr id="1114" name="Google Shape;1114;p93"/>
          <p:cNvPicPr preferRelativeResize="0"/>
          <p:nvPr/>
        </p:nvPicPr>
        <p:blipFill rotWithShape="1">
          <a:blip r:embed="rId6">
            <a:alphaModFix/>
          </a:blip>
          <a:srcRect b="0" l="0" r="0" t="0"/>
          <a:stretch/>
        </p:blipFill>
        <p:spPr>
          <a:xfrm>
            <a:off x="4385025" y="1311975"/>
            <a:ext cx="251460" cy="137160"/>
          </a:xfrm>
          <a:prstGeom prst="rect">
            <a:avLst/>
          </a:prstGeom>
          <a:noFill/>
          <a:ln>
            <a:noFill/>
          </a:ln>
        </p:spPr>
      </p:pic>
      <p:pic>
        <p:nvPicPr>
          <p:cNvPr id="1115" name="Google Shape;1115;p93"/>
          <p:cNvPicPr preferRelativeResize="0"/>
          <p:nvPr/>
        </p:nvPicPr>
        <p:blipFill rotWithShape="1">
          <a:blip r:embed="rId7">
            <a:alphaModFix/>
          </a:blip>
          <a:srcRect b="0" l="0" r="0" t="0"/>
          <a:stretch/>
        </p:blipFill>
        <p:spPr>
          <a:xfrm>
            <a:off x="2169722" y="1311971"/>
            <a:ext cx="166878" cy="137160"/>
          </a:xfrm>
          <a:prstGeom prst="rect">
            <a:avLst/>
          </a:prstGeom>
          <a:noFill/>
          <a:ln>
            <a:noFill/>
          </a:ln>
        </p:spPr>
      </p:pic>
      <p:sp>
        <p:nvSpPr>
          <p:cNvPr id="1116" name="Google Shape;1116;p93"/>
          <p:cNvSpPr txBox="1"/>
          <p:nvPr/>
        </p:nvSpPr>
        <p:spPr>
          <a:xfrm>
            <a:off x="381000" y="1955958"/>
            <a:ext cx="86106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Если</a:t>
            </a:r>
            <a:r>
              <a:rPr lang="en-US" sz="2200">
                <a:solidFill>
                  <a:schemeClr val="dk1"/>
                </a:solidFill>
                <a:latin typeface="Calibri"/>
                <a:ea typeface="Calibri"/>
                <a:cs typeface="Calibri"/>
                <a:sym typeface="Calibri"/>
              </a:rPr>
              <a:t>    мало, а       среднее:</a:t>
            </a:r>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Использовать SVM с гауссовым ядром</a:t>
            </a:r>
            <a:endParaRPr/>
          </a:p>
        </p:txBody>
      </p:sp>
      <p:pic>
        <p:nvPicPr>
          <p:cNvPr id="1117" name="Google Shape;1117;p93"/>
          <p:cNvPicPr preferRelativeResize="0"/>
          <p:nvPr/>
        </p:nvPicPr>
        <p:blipFill rotWithShape="1">
          <a:blip r:embed="rId7">
            <a:alphaModFix/>
          </a:blip>
          <a:srcRect b="0" l="0" r="0" t="0"/>
          <a:stretch/>
        </p:blipFill>
        <p:spPr>
          <a:xfrm>
            <a:off x="1107591" y="2132929"/>
            <a:ext cx="166878" cy="137160"/>
          </a:xfrm>
          <a:prstGeom prst="rect">
            <a:avLst/>
          </a:prstGeom>
          <a:noFill/>
          <a:ln>
            <a:noFill/>
          </a:ln>
        </p:spPr>
      </p:pic>
      <p:pic>
        <p:nvPicPr>
          <p:cNvPr id="1118" name="Google Shape;1118;p93"/>
          <p:cNvPicPr preferRelativeResize="0"/>
          <p:nvPr/>
        </p:nvPicPr>
        <p:blipFill rotWithShape="1">
          <a:blip r:embed="rId6">
            <a:alphaModFix/>
          </a:blip>
          <a:srcRect b="0" l="0" r="0" t="0"/>
          <a:stretch/>
        </p:blipFill>
        <p:spPr>
          <a:xfrm>
            <a:off x="2218450" y="2132929"/>
            <a:ext cx="251460" cy="137160"/>
          </a:xfrm>
          <a:prstGeom prst="rect">
            <a:avLst/>
          </a:prstGeom>
          <a:noFill/>
          <a:ln>
            <a:noFill/>
          </a:ln>
        </p:spPr>
      </p:pic>
      <p:sp>
        <p:nvSpPr>
          <p:cNvPr id="1119" name="Google Shape;1119;p93"/>
          <p:cNvSpPr txBox="1"/>
          <p:nvPr/>
        </p:nvSpPr>
        <p:spPr>
          <a:xfrm>
            <a:off x="381000" y="2759154"/>
            <a:ext cx="86106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Если</a:t>
            </a:r>
            <a:r>
              <a:rPr lang="en-US" sz="2200">
                <a:solidFill>
                  <a:schemeClr val="dk1"/>
                </a:solidFill>
                <a:latin typeface="Calibri"/>
                <a:ea typeface="Calibri"/>
                <a:cs typeface="Calibri"/>
                <a:sym typeface="Calibri"/>
              </a:rPr>
              <a:t>     мало, а      велико:</a:t>
            </a:r>
            <a:endParaRPr/>
          </a:p>
          <a:p>
            <a:pPr indent="0" lvl="1" marL="457200" marR="0" rtl="0" algn="l">
              <a:spcBef>
                <a:spcPts val="0"/>
              </a:spcBef>
              <a:spcAft>
                <a:spcPts val="0"/>
              </a:spcAft>
              <a:buNone/>
            </a:pPr>
            <a:r>
              <a:rPr lang="en-US" sz="2200">
                <a:solidFill>
                  <a:schemeClr val="dk1"/>
                </a:solidFill>
                <a:latin typeface="Calibri"/>
                <a:ea typeface="Calibri"/>
                <a:cs typeface="Calibri"/>
                <a:sym typeface="Calibri"/>
              </a:rPr>
              <a:t>Собрать/создать больше признаков, а затем использовать логистическую регрессию или SVM без ядра</a:t>
            </a:r>
            <a:endParaRPr/>
          </a:p>
        </p:txBody>
      </p:sp>
      <p:pic>
        <p:nvPicPr>
          <p:cNvPr id="1120" name="Google Shape;1120;p93"/>
          <p:cNvPicPr preferRelativeResize="0"/>
          <p:nvPr/>
        </p:nvPicPr>
        <p:blipFill rotWithShape="1">
          <a:blip r:embed="rId7">
            <a:alphaModFix/>
          </a:blip>
          <a:srcRect b="0" l="0" r="0" t="0"/>
          <a:stretch/>
        </p:blipFill>
        <p:spPr>
          <a:xfrm>
            <a:off x="1107600" y="2935304"/>
            <a:ext cx="166878" cy="137160"/>
          </a:xfrm>
          <a:prstGeom prst="rect">
            <a:avLst/>
          </a:prstGeom>
          <a:noFill/>
          <a:ln>
            <a:noFill/>
          </a:ln>
        </p:spPr>
      </p:pic>
      <p:pic>
        <p:nvPicPr>
          <p:cNvPr id="1121" name="Google Shape;1121;p93"/>
          <p:cNvPicPr preferRelativeResize="0"/>
          <p:nvPr/>
        </p:nvPicPr>
        <p:blipFill rotWithShape="1">
          <a:blip r:embed="rId6">
            <a:alphaModFix/>
          </a:blip>
          <a:srcRect b="0" l="0" r="0" t="0"/>
          <a:stretch/>
        </p:blipFill>
        <p:spPr>
          <a:xfrm>
            <a:off x="2278590" y="2935304"/>
            <a:ext cx="251460" cy="137160"/>
          </a:xfrm>
          <a:prstGeom prst="rect">
            <a:avLst/>
          </a:prstGeom>
          <a:noFill/>
          <a:ln>
            <a:noFill/>
          </a:ln>
        </p:spPr>
      </p:pic>
      <p:sp>
        <p:nvSpPr>
          <p:cNvPr id="1122" name="Google Shape;1122;p93"/>
          <p:cNvSpPr txBox="1"/>
          <p:nvPr/>
        </p:nvSpPr>
        <p:spPr>
          <a:xfrm>
            <a:off x="381000" y="3825954"/>
            <a:ext cx="86106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Нейронные сети обычно работают неплохо во всех случаях, но зачасту более трудоемки в обучении</a:t>
            </a:r>
            <a:r>
              <a:rPr lang="en-US" sz="2200">
                <a:solidFill>
                  <a:schemeClr val="dk1"/>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4"/>
          <p:cNvSpPr txBox="1"/>
          <p:nvPr/>
        </p:nvSpPr>
        <p:spPr>
          <a:xfrm>
            <a:off x="1547664" y="222429"/>
            <a:ext cx="5797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КЛАССИФИКАЦИЯ С РАЗЛИЧНЫМИ ЯДРАМИ</a:t>
            </a:r>
            <a:endParaRPr b="1" sz="1500">
              <a:solidFill>
                <a:schemeClr val="accent1"/>
              </a:solidFill>
              <a:latin typeface="Arial Narrow"/>
              <a:ea typeface="Arial Narrow"/>
              <a:cs typeface="Arial Narrow"/>
              <a:sym typeface="Arial Narrow"/>
            </a:endParaRPr>
          </a:p>
        </p:txBody>
      </p:sp>
      <p:sp>
        <p:nvSpPr>
          <p:cNvPr id="1128" name="Google Shape;1128;p94"/>
          <p:cNvSpPr txBox="1"/>
          <p:nvPr/>
        </p:nvSpPr>
        <p:spPr>
          <a:xfrm>
            <a:off x="7760110" y="222429"/>
            <a:ext cx="358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3</a:t>
            </a:r>
            <a:endParaRPr/>
          </a:p>
        </p:txBody>
      </p:sp>
      <p:pic>
        <p:nvPicPr>
          <p:cNvPr id="1129" name="Google Shape;1129;p94"/>
          <p:cNvPicPr preferRelativeResize="0"/>
          <p:nvPr/>
        </p:nvPicPr>
        <p:blipFill rotWithShape="1">
          <a:blip r:embed="rId3">
            <a:alphaModFix/>
          </a:blip>
          <a:srcRect b="0" l="0" r="0" t="0"/>
          <a:stretch/>
        </p:blipFill>
        <p:spPr>
          <a:xfrm>
            <a:off x="1385647" y="789552"/>
            <a:ext cx="6199560" cy="39424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5"/>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b="0" i="0" lang="en-US" sz="4400" u="none" cap="none" strike="noStrike">
                <a:solidFill>
                  <a:srgbClr val="3F3F3F"/>
                </a:solidFill>
                <a:latin typeface="Calibri"/>
                <a:ea typeface="Calibri"/>
                <a:cs typeface="Calibri"/>
                <a:sym typeface="Calibri"/>
              </a:rPr>
              <a:t>Neural Networks: Representation</a:t>
            </a:r>
            <a:endParaRPr b="0" i="0" sz="4400" u="none" cap="none" strike="noStrike">
              <a:solidFill>
                <a:srgbClr val="3F3F3F"/>
              </a:solidFill>
              <a:latin typeface="Calibri"/>
              <a:ea typeface="Calibri"/>
              <a:cs typeface="Calibri"/>
              <a:sym typeface="Calibri"/>
            </a:endParaRPr>
          </a:p>
        </p:txBody>
      </p:sp>
      <p:cxnSp>
        <p:nvCxnSpPr>
          <p:cNvPr id="1136" name="Google Shape;1136;p95"/>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137" name="Google Shape;1137;p95"/>
          <p:cNvSpPr txBox="1"/>
          <p:nvPr>
            <p:ph idx="4294967295" type="ctrTitle"/>
          </p:nvPr>
        </p:nvSpPr>
        <p:spPr>
          <a:xfrm>
            <a:off x="4224865" y="2187111"/>
            <a:ext cx="42561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b="0" i="0" lang="en-US" sz="5400" u="none" cap="none" strike="noStrike">
                <a:solidFill>
                  <a:srgbClr val="3F3F3F"/>
                </a:solidFill>
                <a:latin typeface="Calibri"/>
                <a:ea typeface="Calibri"/>
                <a:cs typeface="Calibri"/>
                <a:sym typeface="Calibri"/>
              </a:rPr>
              <a:t>Non-linear hypotheses</a:t>
            </a:r>
            <a:endParaRPr b="0" i="0" sz="5400" u="none" cap="none" strike="noStrike">
              <a:solidFill>
                <a:srgbClr val="3F3F3F"/>
              </a:solidFill>
              <a:latin typeface="Calibri"/>
              <a:ea typeface="Calibri"/>
              <a:cs typeface="Calibri"/>
              <a:sym typeface="Calibri"/>
            </a:endParaRPr>
          </a:p>
        </p:txBody>
      </p:sp>
      <p:pic>
        <p:nvPicPr>
          <p:cNvPr descr="C:\Users\ang\Desktop\iStock_000012344803Large.jpg" id="1138" name="Google Shape;1138;p95"/>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139" name="Google Shape;1139;p95"/>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6"/>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Non-linear Classification</a:t>
            </a:r>
            <a:endParaRPr b="1" sz="2400">
              <a:solidFill>
                <a:schemeClr val="dk1"/>
              </a:solidFill>
              <a:latin typeface="Calibri"/>
              <a:ea typeface="Calibri"/>
              <a:cs typeface="Calibri"/>
              <a:sym typeface="Calibri"/>
            </a:endParaRPr>
          </a:p>
        </p:txBody>
      </p:sp>
      <p:pic>
        <p:nvPicPr>
          <p:cNvPr id="1145" name="Google Shape;1145;p96"/>
          <p:cNvPicPr preferRelativeResize="0"/>
          <p:nvPr/>
        </p:nvPicPr>
        <p:blipFill rotWithShape="1">
          <a:blip r:embed="rId3">
            <a:alphaModFix/>
          </a:blip>
          <a:srcRect b="0" l="0" r="0" t="0"/>
          <a:stretch/>
        </p:blipFill>
        <p:spPr>
          <a:xfrm>
            <a:off x="4572000" y="787033"/>
            <a:ext cx="3429001" cy="1086250"/>
          </a:xfrm>
          <a:prstGeom prst="rect">
            <a:avLst/>
          </a:prstGeom>
          <a:noFill/>
          <a:ln>
            <a:noFill/>
          </a:ln>
        </p:spPr>
      </p:pic>
      <p:sp>
        <p:nvSpPr>
          <p:cNvPr id="1146" name="Google Shape;1146;p96"/>
          <p:cNvSpPr/>
          <p:nvPr/>
        </p:nvSpPr>
        <p:spPr>
          <a:xfrm>
            <a:off x="1204258" y="135019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96"/>
          <p:cNvSpPr/>
          <p:nvPr/>
        </p:nvSpPr>
        <p:spPr>
          <a:xfrm>
            <a:off x="1473683" y="212601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96"/>
          <p:cNvSpPr/>
          <p:nvPr/>
        </p:nvSpPr>
        <p:spPr>
          <a:xfrm>
            <a:off x="1540117" y="179537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96"/>
          <p:cNvSpPr/>
          <p:nvPr/>
        </p:nvSpPr>
        <p:spPr>
          <a:xfrm>
            <a:off x="1737278" y="243519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96"/>
          <p:cNvSpPr/>
          <p:nvPr/>
        </p:nvSpPr>
        <p:spPr>
          <a:xfrm rot="2732615">
            <a:off x="3080994" y="143489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1" name="Google Shape;1151;p96"/>
          <p:cNvSpPr/>
          <p:nvPr/>
        </p:nvSpPr>
        <p:spPr>
          <a:xfrm rot="2732615">
            <a:off x="3217917" y="211029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96"/>
          <p:cNvSpPr/>
          <p:nvPr/>
        </p:nvSpPr>
        <p:spPr>
          <a:xfrm rot="2732615">
            <a:off x="3310960" y="116639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3" name="Google Shape;1153;p96"/>
          <p:cNvSpPr/>
          <p:nvPr/>
        </p:nvSpPr>
        <p:spPr>
          <a:xfrm rot="2732615">
            <a:off x="2984922" y="115129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96"/>
          <p:cNvSpPr txBox="1"/>
          <p:nvPr/>
        </p:nvSpPr>
        <p:spPr>
          <a:xfrm>
            <a:off x="2094548" y="2738216"/>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1155" name="Google Shape;1155;p96"/>
          <p:cNvSpPr txBox="1"/>
          <p:nvPr/>
        </p:nvSpPr>
        <p:spPr>
          <a:xfrm>
            <a:off x="300884" y="156094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t>
            </a:r>
            <a:r>
              <a:rPr baseline="-25000" lang="en-US" sz="1800">
                <a:solidFill>
                  <a:schemeClr val="dk1"/>
                </a:solidFill>
                <a:latin typeface="Calibri"/>
                <a:ea typeface="Calibri"/>
                <a:cs typeface="Calibri"/>
                <a:sym typeface="Calibri"/>
              </a:rPr>
              <a:t>2</a:t>
            </a:r>
            <a:endParaRPr/>
          </a:p>
        </p:txBody>
      </p:sp>
      <p:cxnSp>
        <p:nvCxnSpPr>
          <p:cNvPr id="1156" name="Google Shape;1156;p96"/>
          <p:cNvCxnSpPr/>
          <p:nvPr/>
        </p:nvCxnSpPr>
        <p:spPr>
          <a:xfrm rot="10800000">
            <a:off x="669151" y="747481"/>
            <a:ext cx="0" cy="2124600"/>
          </a:xfrm>
          <a:prstGeom prst="straightConnector1">
            <a:avLst/>
          </a:prstGeom>
          <a:noFill/>
          <a:ln cap="flat" cmpd="sng" w="19050">
            <a:solidFill>
              <a:srgbClr val="7F7F7F"/>
            </a:solidFill>
            <a:prstDash val="solid"/>
            <a:round/>
            <a:headEnd len="sm" w="sm" type="none"/>
            <a:tailEnd len="med" w="med" type="stealth"/>
          </a:ln>
        </p:spPr>
      </p:cxnSp>
      <p:cxnSp>
        <p:nvCxnSpPr>
          <p:cNvPr id="1157" name="Google Shape;1157;p96"/>
          <p:cNvCxnSpPr/>
          <p:nvPr/>
        </p:nvCxnSpPr>
        <p:spPr>
          <a:xfrm>
            <a:off x="560369" y="2718930"/>
            <a:ext cx="3173400" cy="0"/>
          </a:xfrm>
          <a:prstGeom prst="straightConnector1">
            <a:avLst/>
          </a:prstGeom>
          <a:noFill/>
          <a:ln cap="flat" cmpd="sng" w="19050">
            <a:solidFill>
              <a:srgbClr val="7F7F7F"/>
            </a:solidFill>
            <a:prstDash val="solid"/>
            <a:round/>
            <a:headEnd len="sm" w="sm" type="none"/>
            <a:tailEnd len="med" w="med" type="stealth"/>
          </a:ln>
        </p:spPr>
      </p:cxnSp>
      <p:sp>
        <p:nvSpPr>
          <p:cNvPr id="1158" name="Google Shape;1158;p96"/>
          <p:cNvSpPr/>
          <p:nvPr/>
        </p:nvSpPr>
        <p:spPr>
          <a:xfrm rot="2732615">
            <a:off x="2503494" y="201207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96"/>
          <p:cNvSpPr/>
          <p:nvPr/>
        </p:nvSpPr>
        <p:spPr>
          <a:xfrm rot="2732615">
            <a:off x="2696224" y="174424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96"/>
          <p:cNvSpPr/>
          <p:nvPr/>
        </p:nvSpPr>
        <p:spPr>
          <a:xfrm rot="2732615">
            <a:off x="2922925" y="197658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96"/>
          <p:cNvSpPr/>
          <p:nvPr/>
        </p:nvSpPr>
        <p:spPr>
          <a:xfrm rot="2732615">
            <a:off x="3011578" y="172745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96"/>
          <p:cNvSpPr/>
          <p:nvPr/>
        </p:nvSpPr>
        <p:spPr>
          <a:xfrm rot="2732615">
            <a:off x="3034985" y="237163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3" name="Google Shape;1163;p96"/>
          <p:cNvSpPr/>
          <p:nvPr/>
        </p:nvSpPr>
        <p:spPr>
          <a:xfrm rot="2732615">
            <a:off x="3397131" y="153991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4" name="Google Shape;1164;p96"/>
          <p:cNvSpPr/>
          <p:nvPr/>
        </p:nvSpPr>
        <p:spPr>
          <a:xfrm rot="2732615">
            <a:off x="2735514" y="138507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5" name="Google Shape;1165;p96"/>
          <p:cNvSpPr/>
          <p:nvPr/>
        </p:nvSpPr>
        <p:spPr>
          <a:xfrm rot="2732615">
            <a:off x="735164" y="79147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6" name="Google Shape;1166;p96"/>
          <p:cNvSpPr/>
          <p:nvPr/>
        </p:nvSpPr>
        <p:spPr>
          <a:xfrm rot="2732615">
            <a:off x="757215" y="109939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7" name="Google Shape;1167;p96"/>
          <p:cNvSpPr/>
          <p:nvPr/>
        </p:nvSpPr>
        <p:spPr>
          <a:xfrm rot="2732615">
            <a:off x="978432" y="114409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8" name="Google Shape;1168;p96"/>
          <p:cNvSpPr/>
          <p:nvPr/>
        </p:nvSpPr>
        <p:spPr>
          <a:xfrm>
            <a:off x="1004955" y="244046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9" name="Google Shape;1169;p96"/>
          <p:cNvSpPr/>
          <p:nvPr/>
        </p:nvSpPr>
        <p:spPr>
          <a:xfrm>
            <a:off x="2012043" y="229641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0" name="Google Shape;1170;p96"/>
          <p:cNvSpPr/>
          <p:nvPr/>
        </p:nvSpPr>
        <p:spPr>
          <a:xfrm>
            <a:off x="806622" y="1891922"/>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1" name="Google Shape;1171;p96"/>
          <p:cNvSpPr/>
          <p:nvPr/>
        </p:nvSpPr>
        <p:spPr>
          <a:xfrm>
            <a:off x="1049890" y="159560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2" name="Google Shape;1172;p96"/>
          <p:cNvSpPr/>
          <p:nvPr/>
        </p:nvSpPr>
        <p:spPr>
          <a:xfrm>
            <a:off x="1800573" y="205012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3" name="Google Shape;1173;p96"/>
          <p:cNvSpPr/>
          <p:nvPr/>
        </p:nvSpPr>
        <p:spPr>
          <a:xfrm>
            <a:off x="2061170" y="199185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96"/>
          <p:cNvSpPr/>
          <p:nvPr/>
        </p:nvSpPr>
        <p:spPr>
          <a:xfrm>
            <a:off x="1182288" y="223749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96"/>
          <p:cNvSpPr/>
          <p:nvPr/>
        </p:nvSpPr>
        <p:spPr>
          <a:xfrm>
            <a:off x="1396401" y="239955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96"/>
          <p:cNvSpPr/>
          <p:nvPr/>
        </p:nvSpPr>
        <p:spPr>
          <a:xfrm>
            <a:off x="1885347" y="179959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96"/>
          <p:cNvSpPr/>
          <p:nvPr/>
        </p:nvSpPr>
        <p:spPr>
          <a:xfrm>
            <a:off x="2526049" y="237671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96"/>
          <p:cNvSpPr/>
          <p:nvPr/>
        </p:nvSpPr>
        <p:spPr>
          <a:xfrm>
            <a:off x="2237001" y="24122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96"/>
          <p:cNvSpPr/>
          <p:nvPr/>
        </p:nvSpPr>
        <p:spPr>
          <a:xfrm>
            <a:off x="804285" y="159560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96"/>
          <p:cNvSpPr/>
          <p:nvPr/>
        </p:nvSpPr>
        <p:spPr>
          <a:xfrm>
            <a:off x="783737" y="2196708"/>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96"/>
          <p:cNvSpPr/>
          <p:nvPr/>
        </p:nvSpPr>
        <p:spPr>
          <a:xfrm>
            <a:off x="1202290" y="183291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96"/>
          <p:cNvSpPr/>
          <p:nvPr/>
        </p:nvSpPr>
        <p:spPr>
          <a:xfrm>
            <a:off x="1049890" y="202616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96"/>
          <p:cNvSpPr/>
          <p:nvPr/>
        </p:nvSpPr>
        <p:spPr>
          <a:xfrm>
            <a:off x="1365773" y="150850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96"/>
          <p:cNvSpPr/>
          <p:nvPr/>
        </p:nvSpPr>
        <p:spPr>
          <a:xfrm>
            <a:off x="1432207" y="117786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96"/>
          <p:cNvSpPr/>
          <p:nvPr/>
        </p:nvSpPr>
        <p:spPr>
          <a:xfrm>
            <a:off x="1692663" y="143261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96"/>
          <p:cNvSpPr/>
          <p:nvPr/>
        </p:nvSpPr>
        <p:spPr>
          <a:xfrm>
            <a:off x="1933044" y="145954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96"/>
          <p:cNvSpPr/>
          <p:nvPr/>
        </p:nvSpPr>
        <p:spPr>
          <a:xfrm>
            <a:off x="1777437" y="118208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96"/>
          <p:cNvSpPr/>
          <p:nvPr/>
        </p:nvSpPr>
        <p:spPr>
          <a:xfrm>
            <a:off x="2672501" y="81804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96"/>
          <p:cNvSpPr/>
          <p:nvPr/>
        </p:nvSpPr>
        <p:spPr>
          <a:xfrm>
            <a:off x="2176818" y="128403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96"/>
          <p:cNvSpPr/>
          <p:nvPr/>
        </p:nvSpPr>
        <p:spPr>
          <a:xfrm>
            <a:off x="2445607" y="101979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96"/>
          <p:cNvSpPr/>
          <p:nvPr/>
        </p:nvSpPr>
        <p:spPr>
          <a:xfrm rot="2732615">
            <a:off x="1033023" y="864349"/>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96"/>
          <p:cNvSpPr/>
          <p:nvPr/>
        </p:nvSpPr>
        <p:spPr>
          <a:xfrm rot="2732615">
            <a:off x="1270326" y="706279"/>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96"/>
          <p:cNvSpPr/>
          <p:nvPr/>
        </p:nvSpPr>
        <p:spPr>
          <a:xfrm rot="2732615">
            <a:off x="1203893" y="986027"/>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96"/>
          <p:cNvSpPr/>
          <p:nvPr/>
        </p:nvSpPr>
        <p:spPr>
          <a:xfrm rot="2732615">
            <a:off x="1530783" y="876678"/>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5" name="Google Shape;1195;p96"/>
          <p:cNvSpPr/>
          <p:nvPr/>
        </p:nvSpPr>
        <p:spPr>
          <a:xfrm rot="2732615">
            <a:off x="1774050" y="710789"/>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6" name="Google Shape;1196;p96"/>
          <p:cNvSpPr/>
          <p:nvPr/>
        </p:nvSpPr>
        <p:spPr>
          <a:xfrm rot="2732615">
            <a:off x="1841588" y="92035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7" name="Google Shape;1197;p96"/>
          <p:cNvSpPr/>
          <p:nvPr/>
        </p:nvSpPr>
        <p:spPr>
          <a:xfrm rot="2732615">
            <a:off x="2034647" y="721674"/>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96"/>
          <p:cNvSpPr/>
          <p:nvPr/>
        </p:nvSpPr>
        <p:spPr>
          <a:xfrm rot="2732615">
            <a:off x="2295063" y="749954"/>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96"/>
          <p:cNvSpPr/>
          <p:nvPr/>
        </p:nvSpPr>
        <p:spPr>
          <a:xfrm rot="2732615">
            <a:off x="2057770" y="1008330"/>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96"/>
          <p:cNvSpPr/>
          <p:nvPr/>
        </p:nvSpPr>
        <p:spPr>
          <a:xfrm rot="2732615">
            <a:off x="2137608" y="1643490"/>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96"/>
          <p:cNvSpPr/>
          <p:nvPr/>
        </p:nvSpPr>
        <p:spPr>
          <a:xfrm rot="2732615">
            <a:off x="2404064" y="1347774"/>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96"/>
          <p:cNvSpPr/>
          <p:nvPr/>
        </p:nvSpPr>
        <p:spPr>
          <a:xfrm rot="2732615">
            <a:off x="2404065" y="170728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96"/>
          <p:cNvSpPr/>
          <p:nvPr/>
        </p:nvSpPr>
        <p:spPr>
          <a:xfrm rot="2732615">
            <a:off x="2718848" y="1070316"/>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p96"/>
          <p:cNvSpPr/>
          <p:nvPr/>
        </p:nvSpPr>
        <p:spPr>
          <a:xfrm rot="2732615">
            <a:off x="2984922" y="833997"/>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5" name="Google Shape;1205;p96"/>
          <p:cNvSpPr/>
          <p:nvPr/>
        </p:nvSpPr>
        <p:spPr>
          <a:xfrm rot="2732615">
            <a:off x="3239063" y="906578"/>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96"/>
          <p:cNvSpPr/>
          <p:nvPr/>
        </p:nvSpPr>
        <p:spPr>
          <a:xfrm rot="2732615">
            <a:off x="2764857" y="2217670"/>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96"/>
          <p:cNvSpPr/>
          <p:nvPr/>
        </p:nvSpPr>
        <p:spPr>
          <a:xfrm rot="2732615">
            <a:off x="3301060" y="182000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96"/>
          <p:cNvSpPr/>
          <p:nvPr/>
        </p:nvSpPr>
        <p:spPr>
          <a:xfrm rot="2732615">
            <a:off x="3375986" y="237163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09" name="Google Shape;1209;p96"/>
          <p:cNvGrpSpPr/>
          <p:nvPr/>
        </p:nvGrpSpPr>
        <p:grpSpPr>
          <a:xfrm>
            <a:off x="407153" y="3147808"/>
            <a:ext cx="2469403" cy="1786142"/>
            <a:chOff x="407153" y="3147808"/>
            <a:chExt cx="2469403" cy="1786142"/>
          </a:xfrm>
        </p:grpSpPr>
        <p:sp>
          <p:nvSpPr>
            <p:cNvPr id="1210" name="Google Shape;1210;p96"/>
            <p:cNvSpPr txBox="1"/>
            <p:nvPr/>
          </p:nvSpPr>
          <p:spPr>
            <a:xfrm>
              <a:off x="1003134" y="3147808"/>
              <a:ext cx="684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size</a:t>
              </a:r>
              <a:endParaRPr sz="2000">
                <a:solidFill>
                  <a:schemeClr val="dk1"/>
                </a:solidFill>
                <a:latin typeface="Calibri"/>
                <a:ea typeface="Calibri"/>
                <a:cs typeface="Calibri"/>
                <a:sym typeface="Calibri"/>
              </a:endParaRPr>
            </a:p>
          </p:txBody>
        </p:sp>
        <p:pic>
          <p:nvPicPr>
            <p:cNvPr id="1211" name="Google Shape;1211;p96"/>
            <p:cNvPicPr preferRelativeResize="0"/>
            <p:nvPr/>
          </p:nvPicPr>
          <p:blipFill rotWithShape="1">
            <a:blip r:embed="rId4">
              <a:alphaModFix/>
            </a:blip>
            <a:srcRect b="0" l="0" r="0" t="0"/>
            <a:stretch/>
          </p:blipFill>
          <p:spPr>
            <a:xfrm>
              <a:off x="418930" y="3288388"/>
              <a:ext cx="608076" cy="180594"/>
            </a:xfrm>
            <a:prstGeom prst="rect">
              <a:avLst/>
            </a:prstGeom>
            <a:noFill/>
            <a:ln>
              <a:noFill/>
            </a:ln>
          </p:spPr>
        </p:pic>
        <p:sp>
          <p:nvSpPr>
            <p:cNvPr id="1212" name="Google Shape;1212;p96"/>
            <p:cNvSpPr txBox="1"/>
            <p:nvPr/>
          </p:nvSpPr>
          <p:spPr>
            <a:xfrm>
              <a:off x="991356" y="3454396"/>
              <a:ext cx="1885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bedrooms</a:t>
              </a:r>
              <a:endParaRPr sz="2000">
                <a:solidFill>
                  <a:schemeClr val="dk1"/>
                </a:solidFill>
                <a:latin typeface="Calibri"/>
                <a:ea typeface="Calibri"/>
                <a:cs typeface="Calibri"/>
                <a:sym typeface="Calibri"/>
              </a:endParaRPr>
            </a:p>
          </p:txBody>
        </p:sp>
        <p:pic>
          <p:nvPicPr>
            <p:cNvPr id="1213" name="Google Shape;1213;p96"/>
            <p:cNvPicPr preferRelativeResize="0"/>
            <p:nvPr/>
          </p:nvPicPr>
          <p:blipFill rotWithShape="1">
            <a:blip r:embed="rId5">
              <a:alphaModFix/>
            </a:blip>
            <a:srcRect b="0" l="0" r="0" t="0"/>
            <a:stretch/>
          </p:blipFill>
          <p:spPr>
            <a:xfrm>
              <a:off x="407153" y="3594976"/>
              <a:ext cx="608076" cy="180594"/>
            </a:xfrm>
            <a:prstGeom prst="rect">
              <a:avLst/>
            </a:prstGeom>
            <a:noFill/>
            <a:ln>
              <a:noFill/>
            </a:ln>
          </p:spPr>
        </p:pic>
        <p:sp>
          <p:nvSpPr>
            <p:cNvPr id="1214" name="Google Shape;1214;p96"/>
            <p:cNvSpPr txBox="1"/>
            <p:nvPr/>
          </p:nvSpPr>
          <p:spPr>
            <a:xfrm>
              <a:off x="1000158" y="3771840"/>
              <a:ext cx="1757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floors</a:t>
              </a:r>
              <a:endParaRPr sz="2000">
                <a:solidFill>
                  <a:schemeClr val="dk1"/>
                </a:solidFill>
                <a:latin typeface="Calibri"/>
                <a:ea typeface="Calibri"/>
                <a:cs typeface="Calibri"/>
                <a:sym typeface="Calibri"/>
              </a:endParaRPr>
            </a:p>
          </p:txBody>
        </p:sp>
        <p:pic>
          <p:nvPicPr>
            <p:cNvPr id="1215" name="Google Shape;1215;p96"/>
            <p:cNvPicPr preferRelativeResize="0"/>
            <p:nvPr/>
          </p:nvPicPr>
          <p:blipFill rotWithShape="1">
            <a:blip r:embed="rId6">
              <a:alphaModFix/>
            </a:blip>
            <a:srcRect b="0" l="0" r="0" t="0"/>
            <a:stretch/>
          </p:blipFill>
          <p:spPr>
            <a:xfrm>
              <a:off x="415954" y="3912420"/>
              <a:ext cx="608076" cy="185166"/>
            </a:xfrm>
            <a:prstGeom prst="rect">
              <a:avLst/>
            </a:prstGeom>
            <a:noFill/>
            <a:ln>
              <a:noFill/>
            </a:ln>
          </p:spPr>
        </p:pic>
        <p:sp>
          <p:nvSpPr>
            <p:cNvPr id="1216" name="Google Shape;1216;p96"/>
            <p:cNvSpPr txBox="1"/>
            <p:nvPr/>
          </p:nvSpPr>
          <p:spPr>
            <a:xfrm>
              <a:off x="1006300" y="4076640"/>
              <a:ext cx="1757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age</a:t>
              </a:r>
              <a:endParaRPr sz="2000">
                <a:solidFill>
                  <a:schemeClr val="dk1"/>
                </a:solidFill>
                <a:latin typeface="Calibri"/>
                <a:ea typeface="Calibri"/>
                <a:cs typeface="Calibri"/>
                <a:sym typeface="Calibri"/>
              </a:endParaRPr>
            </a:p>
          </p:txBody>
        </p:sp>
        <p:pic>
          <p:nvPicPr>
            <p:cNvPr id="1217" name="Google Shape;1217;p96"/>
            <p:cNvPicPr preferRelativeResize="0"/>
            <p:nvPr/>
          </p:nvPicPr>
          <p:blipFill rotWithShape="1">
            <a:blip r:embed="rId7">
              <a:alphaModFix/>
            </a:blip>
            <a:srcRect b="0" l="0" r="0" t="0"/>
            <a:stretch/>
          </p:blipFill>
          <p:spPr>
            <a:xfrm>
              <a:off x="422096" y="4217220"/>
              <a:ext cx="608076" cy="180594"/>
            </a:xfrm>
            <a:prstGeom prst="rect">
              <a:avLst/>
            </a:prstGeom>
            <a:noFill/>
            <a:ln>
              <a:noFill/>
            </a:ln>
          </p:spPr>
        </p:pic>
        <p:pic>
          <p:nvPicPr>
            <p:cNvPr id="1218" name="Google Shape;1218;p96"/>
            <p:cNvPicPr preferRelativeResize="0"/>
            <p:nvPr/>
          </p:nvPicPr>
          <p:blipFill rotWithShape="1">
            <a:blip r:embed="rId8">
              <a:alphaModFix/>
            </a:blip>
            <a:srcRect b="0" l="0" r="0" t="0"/>
            <a:stretch/>
          </p:blipFill>
          <p:spPr>
            <a:xfrm>
              <a:off x="422904" y="4748784"/>
              <a:ext cx="518922" cy="185166"/>
            </a:xfrm>
            <a:prstGeom prst="rect">
              <a:avLst/>
            </a:prstGeom>
            <a:noFill/>
            <a:ln>
              <a:noFill/>
            </a:ln>
          </p:spPr>
        </p:pic>
        <p:pic>
          <p:nvPicPr>
            <p:cNvPr id="1219" name="Google Shape;1219;p96"/>
            <p:cNvPicPr preferRelativeResize="0"/>
            <p:nvPr/>
          </p:nvPicPr>
          <p:blipFill rotWithShape="1">
            <a:blip r:embed="rId9">
              <a:alphaModFix/>
            </a:blip>
            <a:srcRect b="0" l="0" r="0" t="0"/>
            <a:stretch/>
          </p:blipFill>
          <p:spPr>
            <a:xfrm>
              <a:off x="427140" y="4549482"/>
              <a:ext cx="304038" cy="3429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descr="http://www.cheapcar.org/wp-content/uploads/2010/04/car_loans.jpg" id="1224" name="Google Shape;1224;p97"/>
          <p:cNvPicPr preferRelativeResize="0"/>
          <p:nvPr/>
        </p:nvPicPr>
        <p:blipFill rotWithShape="1">
          <a:blip r:embed="rId3">
            <a:alphaModFix/>
          </a:blip>
          <a:srcRect b="20405" l="0" r="0" t="24652"/>
          <a:stretch/>
        </p:blipFill>
        <p:spPr>
          <a:xfrm>
            <a:off x="1153423" y="1356669"/>
            <a:ext cx="3154967" cy="984083"/>
          </a:xfrm>
          <a:prstGeom prst="rect">
            <a:avLst/>
          </a:prstGeom>
          <a:noFill/>
          <a:ln>
            <a:noFill/>
          </a:ln>
        </p:spPr>
      </p:pic>
      <p:sp>
        <p:nvSpPr>
          <p:cNvPr id="1225" name="Google Shape;1225;p97"/>
          <p:cNvSpPr/>
          <p:nvPr/>
        </p:nvSpPr>
        <p:spPr>
          <a:xfrm>
            <a:off x="3213960" y="2634391"/>
            <a:ext cx="4533900" cy="2025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97"/>
          <p:cNvSpPr txBox="1"/>
          <p:nvPr/>
        </p:nvSpPr>
        <p:spPr>
          <a:xfrm>
            <a:off x="533400" y="895521"/>
            <a:ext cx="15408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You see this: </a:t>
            </a:r>
            <a:endParaRPr sz="2000">
              <a:solidFill>
                <a:schemeClr val="dk1"/>
              </a:solidFill>
              <a:latin typeface="Calibri"/>
              <a:ea typeface="Calibri"/>
              <a:cs typeface="Calibri"/>
              <a:sym typeface="Calibri"/>
            </a:endParaRPr>
          </a:p>
        </p:txBody>
      </p:sp>
      <p:pic>
        <p:nvPicPr>
          <p:cNvPr descr="StanleyTinyS_Numbers" id="1227" name="Google Shape;1227;p97"/>
          <p:cNvPicPr preferRelativeResize="0"/>
          <p:nvPr/>
        </p:nvPicPr>
        <p:blipFill rotWithShape="1">
          <a:blip r:embed="rId4">
            <a:alphaModFix/>
          </a:blip>
          <a:srcRect b="0" l="0" r="0" t="0"/>
          <a:stretch/>
        </p:blipFill>
        <p:spPr>
          <a:xfrm>
            <a:off x="3397316" y="3014521"/>
            <a:ext cx="4165534" cy="1521695"/>
          </a:xfrm>
          <a:prstGeom prst="rect">
            <a:avLst/>
          </a:prstGeom>
          <a:noFill/>
          <a:ln>
            <a:noFill/>
          </a:ln>
        </p:spPr>
      </p:pic>
      <p:sp>
        <p:nvSpPr>
          <p:cNvPr id="1228" name="Google Shape;1228;p97"/>
          <p:cNvSpPr/>
          <p:nvPr/>
        </p:nvSpPr>
        <p:spPr>
          <a:xfrm>
            <a:off x="2422525" y="1700221"/>
            <a:ext cx="109500" cy="112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9" name="Google Shape;1229;p97"/>
          <p:cNvGrpSpPr/>
          <p:nvPr/>
        </p:nvGrpSpPr>
        <p:grpSpPr>
          <a:xfrm>
            <a:off x="2413860" y="1688241"/>
            <a:ext cx="5362575" cy="2505075"/>
            <a:chOff x="2286" y="1392"/>
            <a:chExt cx="3378" cy="1578"/>
          </a:xfrm>
        </p:grpSpPr>
        <p:sp>
          <p:nvSpPr>
            <p:cNvPr id="1230" name="Google Shape;1230;p97"/>
            <p:cNvSpPr txBox="1"/>
            <p:nvPr/>
          </p:nvSpPr>
          <p:spPr>
            <a:xfrm>
              <a:off x="2784" y="1982"/>
              <a:ext cx="1500" cy="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But the camera sees this:</a:t>
              </a:r>
              <a:endParaRPr/>
            </a:p>
          </p:txBody>
        </p:sp>
        <p:cxnSp>
          <p:nvCxnSpPr>
            <p:cNvPr id="1231" name="Google Shape;1231;p97"/>
            <p:cNvCxnSpPr/>
            <p:nvPr/>
          </p:nvCxnSpPr>
          <p:spPr>
            <a:xfrm>
              <a:off x="2364" y="1398"/>
              <a:ext cx="3300" cy="600"/>
            </a:xfrm>
            <a:prstGeom prst="straightConnector1">
              <a:avLst/>
            </a:prstGeom>
            <a:noFill/>
            <a:ln cap="flat" cmpd="sng" w="12700">
              <a:solidFill>
                <a:srgbClr val="FF0000"/>
              </a:solidFill>
              <a:prstDash val="dash"/>
              <a:round/>
              <a:headEnd len="med" w="med" type="none"/>
              <a:tailEnd len="med" w="med" type="none"/>
            </a:ln>
          </p:spPr>
        </p:cxnSp>
        <p:cxnSp>
          <p:nvCxnSpPr>
            <p:cNvPr id="1232" name="Google Shape;1232;p97"/>
            <p:cNvCxnSpPr/>
            <p:nvPr/>
          </p:nvCxnSpPr>
          <p:spPr>
            <a:xfrm>
              <a:off x="2292" y="1392"/>
              <a:ext cx="600" cy="600"/>
            </a:xfrm>
            <a:prstGeom prst="straightConnector1">
              <a:avLst/>
            </a:prstGeom>
            <a:noFill/>
            <a:ln cap="flat" cmpd="sng" w="12700">
              <a:solidFill>
                <a:srgbClr val="FF0000"/>
              </a:solidFill>
              <a:prstDash val="dash"/>
              <a:round/>
              <a:headEnd len="med" w="med" type="none"/>
              <a:tailEnd len="med" w="med" type="none"/>
            </a:ln>
          </p:spPr>
        </p:cxnSp>
        <p:cxnSp>
          <p:nvCxnSpPr>
            <p:cNvPr id="1233" name="Google Shape;1233;p97"/>
            <p:cNvCxnSpPr/>
            <p:nvPr/>
          </p:nvCxnSpPr>
          <p:spPr>
            <a:xfrm>
              <a:off x="2286" y="1470"/>
              <a:ext cx="600" cy="1500"/>
            </a:xfrm>
            <a:prstGeom prst="straightConnector1">
              <a:avLst/>
            </a:prstGeom>
            <a:noFill/>
            <a:ln cap="flat" cmpd="sng" w="12700">
              <a:solidFill>
                <a:srgbClr val="FF0000"/>
              </a:solidFill>
              <a:prstDash val="dash"/>
              <a:round/>
              <a:headEnd len="med" w="med" type="none"/>
              <a:tailEnd len="med" w="med" type="none"/>
            </a:ln>
          </p:spPr>
        </p:cxnSp>
      </p:grpSp>
      <p:sp>
        <p:nvSpPr>
          <p:cNvPr id="1234" name="Google Shape;1234;p97"/>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What is this?</a:t>
            </a:r>
            <a:endParaRPr b="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500"/>
                                        <p:tgtEl>
                                          <p:spTgt spid="1227"/>
                                        </p:tgtEl>
                                      </p:cBhvr>
                                    </p:animEffec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98"/>
          <p:cNvSpPr txBox="1"/>
          <p:nvPr/>
        </p:nvSpPr>
        <p:spPr>
          <a:xfrm>
            <a:off x="381000" y="285750"/>
            <a:ext cx="6400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Neural Networks</a:t>
            </a:r>
            <a:endParaRPr/>
          </a:p>
        </p:txBody>
      </p:sp>
      <p:sp>
        <p:nvSpPr>
          <p:cNvPr id="1240" name="Google Shape;1240;p98"/>
          <p:cNvSpPr txBox="1"/>
          <p:nvPr/>
        </p:nvSpPr>
        <p:spPr>
          <a:xfrm>
            <a:off x="381000" y="916725"/>
            <a:ext cx="8305800" cy="224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Origins: Algorithms that try to mimic the brain.</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Was very widely used in 80s and early 90s; popularity diminished in late 90s.</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Recent resurgence: State-of-the-art technique for many applications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99"/>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lang="en-US" sz="4400">
                <a:solidFill>
                  <a:srgbClr val="3F3F3F"/>
                </a:solidFill>
                <a:latin typeface="Calibri"/>
                <a:ea typeface="Calibri"/>
                <a:cs typeface="Calibri"/>
                <a:sym typeface="Calibri"/>
              </a:rPr>
              <a:t>Neural Networks: Representation</a:t>
            </a:r>
            <a:endParaRPr sz="4400">
              <a:solidFill>
                <a:srgbClr val="3F3F3F"/>
              </a:solidFill>
              <a:latin typeface="Calibri"/>
              <a:ea typeface="Calibri"/>
              <a:cs typeface="Calibri"/>
              <a:sym typeface="Calibri"/>
            </a:endParaRPr>
          </a:p>
        </p:txBody>
      </p:sp>
      <p:cxnSp>
        <p:nvCxnSpPr>
          <p:cNvPr id="1247" name="Google Shape;1247;p99"/>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descr="C:\Users\ang\Desktop\iStock_000012344803Large.jpg" id="1248" name="Google Shape;1248;p99"/>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249" name="Google Shape;1249;p99"/>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
        <p:nvSpPr>
          <p:cNvPr id="1250" name="Google Shape;1250;p99"/>
          <p:cNvSpPr txBox="1"/>
          <p:nvPr/>
        </p:nvSpPr>
        <p:spPr>
          <a:xfrm>
            <a:off x="4266828" y="2190750"/>
            <a:ext cx="44961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800"/>
              <a:buFont typeface="Calibri"/>
              <a:buNone/>
            </a:pPr>
            <a:r>
              <a:rPr lang="en-US" sz="4800">
                <a:solidFill>
                  <a:srgbClr val="3F3F3F"/>
                </a:solidFill>
                <a:latin typeface="Calibri"/>
                <a:ea typeface="Calibri"/>
                <a:cs typeface="Calibri"/>
                <a:sym typeface="Calibri"/>
              </a:rPr>
              <a:t>Model</a:t>
            </a:r>
            <a:endParaRPr/>
          </a:p>
          <a:p>
            <a:pPr indent="0" lvl="0" marL="0" marR="0" rtl="0" algn="l">
              <a:spcBef>
                <a:spcPts val="0"/>
              </a:spcBef>
              <a:spcAft>
                <a:spcPts val="0"/>
              </a:spcAft>
              <a:buClr>
                <a:srgbClr val="3F3F3F"/>
              </a:buClr>
              <a:buSzPts val="4800"/>
              <a:buFont typeface="Calibri"/>
              <a:buNone/>
            </a:pPr>
            <a:r>
              <a:rPr lang="en-US" sz="4800">
                <a:solidFill>
                  <a:srgbClr val="3F3F3F"/>
                </a:solidFill>
                <a:latin typeface="Calibri"/>
                <a:ea typeface="Calibri"/>
                <a:cs typeface="Calibri"/>
                <a:sym typeface="Calibri"/>
              </a:rPr>
              <a:t>representation I</a:t>
            </a:r>
            <a:endParaRPr sz="4800">
              <a:solidFill>
                <a:srgbClr val="3F3F3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grpSp>
        <p:nvGrpSpPr>
          <p:cNvPr id="1255" name="Google Shape;1255;p100"/>
          <p:cNvGrpSpPr/>
          <p:nvPr/>
        </p:nvGrpSpPr>
        <p:grpSpPr>
          <a:xfrm>
            <a:off x="838176" y="1619106"/>
            <a:ext cx="3733659" cy="1880287"/>
            <a:chOff x="867068" y="1227847"/>
            <a:chExt cx="5050946" cy="2543678"/>
          </a:xfrm>
        </p:grpSpPr>
        <p:sp>
          <p:nvSpPr>
            <p:cNvPr id="1256" name="Google Shape;1256;p100"/>
            <p:cNvSpPr/>
            <p:nvPr/>
          </p:nvSpPr>
          <p:spPr>
            <a:xfrm>
              <a:off x="867068" y="3065025"/>
              <a:ext cx="712800" cy="7065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7" name="Google Shape;1257;p100"/>
            <p:cNvSpPr/>
            <p:nvPr/>
          </p:nvSpPr>
          <p:spPr>
            <a:xfrm>
              <a:off x="867068" y="2146436"/>
              <a:ext cx="712800" cy="7065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8" name="Google Shape;1258;p100"/>
            <p:cNvSpPr/>
            <p:nvPr/>
          </p:nvSpPr>
          <p:spPr>
            <a:xfrm>
              <a:off x="867068" y="1227847"/>
              <a:ext cx="712800" cy="7065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59" name="Google Shape;1259;p100"/>
            <p:cNvCxnSpPr>
              <a:stCxn id="1260" idx="6"/>
            </p:cNvCxnSpPr>
            <p:nvPr/>
          </p:nvCxnSpPr>
          <p:spPr>
            <a:xfrm>
              <a:off x="3808612" y="2488742"/>
              <a:ext cx="713100" cy="1500"/>
            </a:xfrm>
            <a:prstGeom prst="straightConnector1">
              <a:avLst/>
            </a:prstGeom>
            <a:noFill/>
            <a:ln cap="flat" cmpd="sng" w="28575">
              <a:solidFill>
                <a:schemeClr val="dk1"/>
              </a:solidFill>
              <a:prstDash val="solid"/>
              <a:round/>
              <a:headEnd len="sm" w="sm" type="none"/>
              <a:tailEnd len="med" w="med" type="stealth"/>
            </a:ln>
          </p:spPr>
        </p:cxnSp>
        <p:cxnSp>
          <p:nvCxnSpPr>
            <p:cNvPr id="1261" name="Google Shape;1261;p100"/>
            <p:cNvCxnSpPr>
              <a:stCxn id="1258" idx="6"/>
              <a:endCxn id="1260" idx="2"/>
            </p:cNvCxnSpPr>
            <p:nvPr/>
          </p:nvCxnSpPr>
          <p:spPr>
            <a:xfrm>
              <a:off x="1579868" y="1581097"/>
              <a:ext cx="1515900" cy="907500"/>
            </a:xfrm>
            <a:prstGeom prst="straightConnector1">
              <a:avLst/>
            </a:prstGeom>
            <a:noFill/>
            <a:ln cap="flat" cmpd="sng" w="28575">
              <a:solidFill>
                <a:schemeClr val="dk1"/>
              </a:solidFill>
              <a:prstDash val="solid"/>
              <a:round/>
              <a:headEnd len="sm" w="sm" type="none"/>
              <a:tailEnd len="med" w="med" type="stealth"/>
            </a:ln>
          </p:spPr>
        </p:cxnSp>
        <p:cxnSp>
          <p:nvCxnSpPr>
            <p:cNvPr id="1262" name="Google Shape;1262;p100"/>
            <p:cNvCxnSpPr>
              <a:endCxn id="1260" idx="2"/>
            </p:cNvCxnSpPr>
            <p:nvPr/>
          </p:nvCxnSpPr>
          <p:spPr>
            <a:xfrm flipH="1" rot="10800000">
              <a:off x="1579912" y="2488742"/>
              <a:ext cx="1515900" cy="11100"/>
            </a:xfrm>
            <a:prstGeom prst="straightConnector1">
              <a:avLst/>
            </a:prstGeom>
            <a:noFill/>
            <a:ln cap="flat" cmpd="sng" w="28575">
              <a:solidFill>
                <a:schemeClr val="dk1"/>
              </a:solidFill>
              <a:prstDash val="solid"/>
              <a:round/>
              <a:headEnd len="sm" w="sm" type="none"/>
              <a:tailEnd len="med" w="med" type="stealth"/>
            </a:ln>
          </p:spPr>
        </p:cxnSp>
        <p:cxnSp>
          <p:nvCxnSpPr>
            <p:cNvPr id="1263" name="Google Shape;1263;p100"/>
            <p:cNvCxnSpPr>
              <a:stCxn id="1256" idx="6"/>
              <a:endCxn id="1260" idx="2"/>
            </p:cNvCxnSpPr>
            <p:nvPr/>
          </p:nvCxnSpPr>
          <p:spPr>
            <a:xfrm flipH="1" rot="10800000">
              <a:off x="1579868" y="2488875"/>
              <a:ext cx="1515900" cy="929400"/>
            </a:xfrm>
            <a:prstGeom prst="straightConnector1">
              <a:avLst/>
            </a:prstGeom>
            <a:noFill/>
            <a:ln cap="flat" cmpd="sng" w="28575">
              <a:solidFill>
                <a:schemeClr val="dk1"/>
              </a:solidFill>
              <a:prstDash val="solid"/>
              <a:round/>
              <a:headEnd len="sm" w="sm" type="none"/>
              <a:tailEnd len="med" w="med" type="stealth"/>
            </a:ln>
          </p:spPr>
        </p:cxnSp>
        <p:sp>
          <p:nvSpPr>
            <p:cNvPr id="1260" name="Google Shape;1260;p100"/>
            <p:cNvSpPr/>
            <p:nvPr/>
          </p:nvSpPr>
          <p:spPr>
            <a:xfrm>
              <a:off x="3095812" y="2135492"/>
              <a:ext cx="712800" cy="706500"/>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4" name="Google Shape;1264;p100"/>
            <p:cNvPicPr preferRelativeResize="0"/>
            <p:nvPr/>
          </p:nvPicPr>
          <p:blipFill rotWithShape="1">
            <a:blip r:embed="rId3">
              <a:alphaModFix/>
            </a:blip>
            <a:srcRect b="0" l="0" r="0" t="0"/>
            <a:stretch/>
          </p:blipFill>
          <p:spPr>
            <a:xfrm>
              <a:off x="4738600" y="2192053"/>
              <a:ext cx="1179414" cy="532127"/>
            </a:xfrm>
            <a:prstGeom prst="rect">
              <a:avLst/>
            </a:prstGeom>
            <a:noFill/>
            <a:ln>
              <a:noFill/>
            </a:ln>
          </p:spPr>
        </p:pic>
      </p:grpSp>
      <p:sp>
        <p:nvSpPr>
          <p:cNvPr id="1265" name="Google Shape;1265;p100"/>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Neuron model: Logistic unit</a:t>
            </a:r>
            <a:endParaRPr b="1" sz="2400">
              <a:solidFill>
                <a:schemeClr val="dk1"/>
              </a:solidFill>
              <a:latin typeface="Calibri"/>
              <a:ea typeface="Calibri"/>
              <a:cs typeface="Calibri"/>
              <a:sym typeface="Calibri"/>
            </a:endParaRPr>
          </a:p>
        </p:txBody>
      </p:sp>
      <p:pic>
        <p:nvPicPr>
          <p:cNvPr id="1266" name="Google Shape;1266;p100"/>
          <p:cNvPicPr preferRelativeResize="0"/>
          <p:nvPr/>
        </p:nvPicPr>
        <p:blipFill rotWithShape="1">
          <a:blip r:embed="rId4">
            <a:alphaModFix/>
          </a:blip>
          <a:srcRect b="0" l="0" r="0" t="0"/>
          <a:stretch/>
        </p:blipFill>
        <p:spPr>
          <a:xfrm>
            <a:off x="5029199" y="595974"/>
            <a:ext cx="1200727" cy="1473199"/>
          </a:xfrm>
          <a:prstGeom prst="rect">
            <a:avLst/>
          </a:prstGeom>
          <a:noFill/>
          <a:ln>
            <a:noFill/>
          </a:ln>
        </p:spPr>
      </p:pic>
      <p:pic>
        <p:nvPicPr>
          <p:cNvPr id="1267" name="Google Shape;1267;p100"/>
          <p:cNvPicPr preferRelativeResize="0"/>
          <p:nvPr/>
        </p:nvPicPr>
        <p:blipFill rotWithShape="1">
          <a:blip r:embed="rId5">
            <a:alphaModFix/>
          </a:blip>
          <a:srcRect b="0" l="0" r="0" t="0"/>
          <a:stretch/>
        </p:blipFill>
        <p:spPr>
          <a:xfrm>
            <a:off x="6629400" y="595974"/>
            <a:ext cx="1143000" cy="1473199"/>
          </a:xfrm>
          <a:prstGeom prst="rect">
            <a:avLst/>
          </a:prstGeom>
          <a:noFill/>
          <a:ln>
            <a:noFill/>
          </a:ln>
        </p:spPr>
      </p:pic>
      <p:sp>
        <p:nvSpPr>
          <p:cNvPr id="1268" name="Google Shape;1268;p100"/>
          <p:cNvSpPr txBox="1"/>
          <p:nvPr/>
        </p:nvSpPr>
        <p:spPr>
          <a:xfrm>
            <a:off x="381000" y="3862685"/>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Sigmoid (logistic) activation function.</a:t>
            </a:r>
            <a:endParaRPr sz="2400">
              <a:solidFill>
                <a:schemeClr val="dk1"/>
              </a:solidFill>
              <a:latin typeface="Calibri"/>
              <a:ea typeface="Calibri"/>
              <a:cs typeface="Calibri"/>
              <a:sym typeface="Calibri"/>
            </a:endParaRPr>
          </a:p>
        </p:txBody>
      </p:sp>
      <p:pic>
        <p:nvPicPr>
          <p:cNvPr id="1269" name="Google Shape;1269;p100"/>
          <p:cNvPicPr preferRelativeResize="0"/>
          <p:nvPr/>
        </p:nvPicPr>
        <p:blipFill rotWithShape="1">
          <a:blip r:embed="rId6">
            <a:alphaModFix/>
          </a:blip>
          <a:srcRect b="0" l="0" r="0" t="0"/>
          <a:stretch/>
        </p:blipFill>
        <p:spPr>
          <a:xfrm>
            <a:off x="990257" y="1824355"/>
            <a:ext cx="222885" cy="150495"/>
          </a:xfrm>
          <a:prstGeom prst="rect">
            <a:avLst/>
          </a:prstGeom>
          <a:noFill/>
          <a:ln>
            <a:noFill/>
          </a:ln>
        </p:spPr>
      </p:pic>
      <p:pic>
        <p:nvPicPr>
          <p:cNvPr id="1270" name="Google Shape;1270;p100"/>
          <p:cNvPicPr preferRelativeResize="0"/>
          <p:nvPr/>
        </p:nvPicPr>
        <p:blipFill rotWithShape="1">
          <a:blip r:embed="rId7">
            <a:alphaModFix/>
          </a:blip>
          <a:srcRect b="0" l="0" r="0" t="0"/>
          <a:stretch/>
        </p:blipFill>
        <p:spPr>
          <a:xfrm>
            <a:off x="990600" y="2497455"/>
            <a:ext cx="228600" cy="150495"/>
          </a:xfrm>
          <a:prstGeom prst="rect">
            <a:avLst/>
          </a:prstGeom>
          <a:noFill/>
          <a:ln>
            <a:noFill/>
          </a:ln>
        </p:spPr>
      </p:pic>
      <p:pic>
        <p:nvPicPr>
          <p:cNvPr id="1271" name="Google Shape;1271;p100"/>
          <p:cNvPicPr preferRelativeResize="0"/>
          <p:nvPr/>
        </p:nvPicPr>
        <p:blipFill rotWithShape="1">
          <a:blip r:embed="rId8">
            <a:alphaModFix/>
          </a:blip>
          <a:srcRect b="0" l="0" r="0" t="0"/>
          <a:stretch/>
        </p:blipFill>
        <p:spPr>
          <a:xfrm>
            <a:off x="990600" y="3179445"/>
            <a:ext cx="230505" cy="1543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01"/>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Neural Network</a:t>
            </a:r>
            <a:endParaRPr b="1" sz="2400">
              <a:solidFill>
                <a:schemeClr val="dk1"/>
              </a:solidFill>
              <a:latin typeface="Calibri"/>
              <a:ea typeface="Calibri"/>
              <a:cs typeface="Calibri"/>
              <a:sym typeface="Calibri"/>
            </a:endParaRPr>
          </a:p>
        </p:txBody>
      </p:sp>
      <p:sp>
        <p:nvSpPr>
          <p:cNvPr id="1277" name="Google Shape;1277;p101"/>
          <p:cNvSpPr txBox="1"/>
          <p:nvPr/>
        </p:nvSpPr>
        <p:spPr>
          <a:xfrm>
            <a:off x="4982789" y="4381440"/>
            <a:ext cx="928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Layer 3</a:t>
            </a:r>
            <a:endParaRPr baseline="-25000" sz="2000">
              <a:solidFill>
                <a:schemeClr val="dk1"/>
              </a:solidFill>
              <a:latin typeface="Calibri"/>
              <a:ea typeface="Calibri"/>
              <a:cs typeface="Calibri"/>
              <a:sym typeface="Calibri"/>
            </a:endParaRPr>
          </a:p>
        </p:txBody>
      </p:sp>
      <p:grpSp>
        <p:nvGrpSpPr>
          <p:cNvPr id="1278" name="Google Shape;1278;p101"/>
          <p:cNvGrpSpPr/>
          <p:nvPr/>
        </p:nvGrpSpPr>
        <p:grpSpPr>
          <a:xfrm>
            <a:off x="1219214" y="1642783"/>
            <a:ext cx="6354532" cy="2622479"/>
            <a:chOff x="656011" y="1657350"/>
            <a:chExt cx="6811590" cy="2811104"/>
          </a:xfrm>
        </p:grpSpPr>
        <p:sp>
          <p:nvSpPr>
            <p:cNvPr id="1279" name="Google Shape;1279;p101"/>
            <p:cNvSpPr/>
            <p:nvPr/>
          </p:nvSpPr>
          <p:spPr>
            <a:xfrm>
              <a:off x="656011" y="3687554"/>
              <a:ext cx="787800" cy="780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101"/>
            <p:cNvSpPr/>
            <p:nvPr/>
          </p:nvSpPr>
          <p:spPr>
            <a:xfrm>
              <a:off x="656011" y="2672452"/>
              <a:ext cx="787800" cy="780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1" name="Google Shape;1281;p101"/>
            <p:cNvSpPr/>
            <p:nvPr/>
          </p:nvSpPr>
          <p:spPr>
            <a:xfrm>
              <a:off x="656011" y="1657350"/>
              <a:ext cx="787800" cy="780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101"/>
            <p:cNvSpPr/>
            <p:nvPr/>
          </p:nvSpPr>
          <p:spPr>
            <a:xfrm>
              <a:off x="2783094" y="2672452"/>
              <a:ext cx="787800" cy="780900"/>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83" name="Google Shape;1283;p101"/>
            <p:cNvCxnSpPr>
              <a:stCxn id="1281" idx="6"/>
              <a:endCxn id="1282" idx="2"/>
            </p:cNvCxnSpPr>
            <p:nvPr/>
          </p:nvCxnSpPr>
          <p:spPr>
            <a:xfrm>
              <a:off x="1443811" y="2047800"/>
              <a:ext cx="1339200" cy="1015200"/>
            </a:xfrm>
            <a:prstGeom prst="straightConnector1">
              <a:avLst/>
            </a:prstGeom>
            <a:noFill/>
            <a:ln cap="flat" cmpd="sng" w="28575">
              <a:solidFill>
                <a:schemeClr val="dk1"/>
              </a:solidFill>
              <a:prstDash val="solid"/>
              <a:round/>
              <a:headEnd len="sm" w="sm" type="none"/>
              <a:tailEnd len="med" w="med" type="stealth"/>
            </a:ln>
          </p:spPr>
        </p:cxnSp>
        <p:cxnSp>
          <p:nvCxnSpPr>
            <p:cNvPr id="1284" name="Google Shape;1284;p101"/>
            <p:cNvCxnSpPr>
              <a:stCxn id="1280" idx="6"/>
              <a:endCxn id="1282" idx="2"/>
            </p:cNvCxnSpPr>
            <p:nvPr/>
          </p:nvCxnSpPr>
          <p:spPr>
            <a:xfrm>
              <a:off x="1443811" y="3062902"/>
              <a:ext cx="1339200" cy="0"/>
            </a:xfrm>
            <a:prstGeom prst="straightConnector1">
              <a:avLst/>
            </a:prstGeom>
            <a:noFill/>
            <a:ln cap="flat" cmpd="sng" w="28575">
              <a:solidFill>
                <a:schemeClr val="dk1"/>
              </a:solidFill>
              <a:prstDash val="solid"/>
              <a:round/>
              <a:headEnd len="sm" w="sm" type="none"/>
              <a:tailEnd len="med" w="med" type="stealth"/>
            </a:ln>
          </p:spPr>
        </p:cxnSp>
        <p:cxnSp>
          <p:nvCxnSpPr>
            <p:cNvPr id="1285" name="Google Shape;1285;p101"/>
            <p:cNvCxnSpPr>
              <a:stCxn id="1279" idx="6"/>
              <a:endCxn id="1282" idx="2"/>
            </p:cNvCxnSpPr>
            <p:nvPr/>
          </p:nvCxnSpPr>
          <p:spPr>
            <a:xfrm flipH="1" rot="10800000">
              <a:off x="1443811" y="3062804"/>
              <a:ext cx="1339200" cy="1015200"/>
            </a:xfrm>
            <a:prstGeom prst="straightConnector1">
              <a:avLst/>
            </a:prstGeom>
            <a:noFill/>
            <a:ln cap="flat" cmpd="sng" w="28575">
              <a:solidFill>
                <a:schemeClr val="dk1"/>
              </a:solidFill>
              <a:prstDash val="solid"/>
              <a:round/>
              <a:headEnd len="sm" w="sm" type="none"/>
              <a:tailEnd len="med" w="med" type="stealth"/>
            </a:ln>
          </p:spPr>
        </p:cxnSp>
        <p:cxnSp>
          <p:nvCxnSpPr>
            <p:cNvPr id="1286" name="Google Shape;1286;p101"/>
            <p:cNvCxnSpPr>
              <a:stCxn id="1287" idx="6"/>
            </p:cNvCxnSpPr>
            <p:nvPr/>
          </p:nvCxnSpPr>
          <p:spPr>
            <a:xfrm>
              <a:off x="5619195" y="2711113"/>
              <a:ext cx="787800" cy="1500"/>
            </a:xfrm>
            <a:prstGeom prst="straightConnector1">
              <a:avLst/>
            </a:prstGeom>
            <a:noFill/>
            <a:ln cap="flat" cmpd="sng" w="28575">
              <a:solidFill>
                <a:schemeClr val="dk1"/>
              </a:solidFill>
              <a:prstDash val="solid"/>
              <a:round/>
              <a:headEnd len="sm" w="sm" type="none"/>
              <a:tailEnd len="med" w="med" type="stealth"/>
            </a:ln>
          </p:spPr>
        </p:cxnSp>
        <p:sp>
          <p:nvSpPr>
            <p:cNvPr id="1288" name="Google Shape;1288;p101"/>
            <p:cNvSpPr/>
            <p:nvPr/>
          </p:nvSpPr>
          <p:spPr>
            <a:xfrm>
              <a:off x="2783094" y="3687554"/>
              <a:ext cx="787800" cy="780900"/>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89" name="Google Shape;1289;p101"/>
            <p:cNvCxnSpPr>
              <a:stCxn id="1281" idx="6"/>
              <a:endCxn id="1288" idx="2"/>
            </p:cNvCxnSpPr>
            <p:nvPr/>
          </p:nvCxnSpPr>
          <p:spPr>
            <a:xfrm>
              <a:off x="1443811" y="2047800"/>
              <a:ext cx="1339200" cy="2030100"/>
            </a:xfrm>
            <a:prstGeom prst="straightConnector1">
              <a:avLst/>
            </a:prstGeom>
            <a:noFill/>
            <a:ln cap="flat" cmpd="sng" w="28575">
              <a:solidFill>
                <a:schemeClr val="dk1"/>
              </a:solidFill>
              <a:prstDash val="solid"/>
              <a:round/>
              <a:headEnd len="sm" w="sm" type="none"/>
              <a:tailEnd len="med" w="med" type="stealth"/>
            </a:ln>
          </p:spPr>
        </p:cxnSp>
        <p:cxnSp>
          <p:nvCxnSpPr>
            <p:cNvPr id="1290" name="Google Shape;1290;p101"/>
            <p:cNvCxnSpPr>
              <a:endCxn id="1288" idx="2"/>
            </p:cNvCxnSpPr>
            <p:nvPr/>
          </p:nvCxnSpPr>
          <p:spPr>
            <a:xfrm>
              <a:off x="1443594" y="3062804"/>
              <a:ext cx="1339500" cy="1015200"/>
            </a:xfrm>
            <a:prstGeom prst="straightConnector1">
              <a:avLst/>
            </a:prstGeom>
            <a:noFill/>
            <a:ln cap="flat" cmpd="sng" w="28575">
              <a:solidFill>
                <a:schemeClr val="dk1"/>
              </a:solidFill>
              <a:prstDash val="solid"/>
              <a:round/>
              <a:headEnd len="sm" w="sm" type="none"/>
              <a:tailEnd len="med" w="med" type="stealth"/>
            </a:ln>
          </p:spPr>
        </p:cxnSp>
        <p:cxnSp>
          <p:nvCxnSpPr>
            <p:cNvPr id="1291" name="Google Shape;1291;p101"/>
            <p:cNvCxnSpPr>
              <a:stCxn id="1279" idx="6"/>
              <a:endCxn id="1288" idx="2"/>
            </p:cNvCxnSpPr>
            <p:nvPr/>
          </p:nvCxnSpPr>
          <p:spPr>
            <a:xfrm>
              <a:off x="1443811" y="4078004"/>
              <a:ext cx="1339200" cy="0"/>
            </a:xfrm>
            <a:prstGeom prst="straightConnector1">
              <a:avLst/>
            </a:prstGeom>
            <a:noFill/>
            <a:ln cap="flat" cmpd="sng" w="28575">
              <a:solidFill>
                <a:schemeClr val="dk1"/>
              </a:solidFill>
              <a:prstDash val="solid"/>
              <a:round/>
              <a:headEnd len="sm" w="sm" type="none"/>
              <a:tailEnd len="med" w="med" type="stealth"/>
            </a:ln>
          </p:spPr>
        </p:cxnSp>
        <p:cxnSp>
          <p:nvCxnSpPr>
            <p:cNvPr id="1292" name="Google Shape;1292;p101"/>
            <p:cNvCxnSpPr/>
            <p:nvPr/>
          </p:nvCxnSpPr>
          <p:spPr>
            <a:xfrm>
              <a:off x="1443819" y="2047777"/>
              <a:ext cx="1339200" cy="1500"/>
            </a:xfrm>
            <a:prstGeom prst="straightConnector1">
              <a:avLst/>
            </a:prstGeom>
            <a:noFill/>
            <a:ln cap="flat" cmpd="sng" w="28575">
              <a:solidFill>
                <a:schemeClr val="dk1"/>
              </a:solidFill>
              <a:prstDash val="solid"/>
              <a:round/>
              <a:headEnd len="sm" w="sm" type="none"/>
              <a:tailEnd len="med" w="med" type="stealth"/>
            </a:ln>
          </p:spPr>
        </p:cxnSp>
        <p:cxnSp>
          <p:nvCxnSpPr>
            <p:cNvPr id="1293" name="Google Shape;1293;p101"/>
            <p:cNvCxnSpPr>
              <a:stCxn id="1280" idx="6"/>
            </p:cNvCxnSpPr>
            <p:nvPr/>
          </p:nvCxnSpPr>
          <p:spPr>
            <a:xfrm flipH="1" rot="10800000">
              <a:off x="1443811" y="2047702"/>
              <a:ext cx="1339500" cy="1015200"/>
            </a:xfrm>
            <a:prstGeom prst="straightConnector1">
              <a:avLst/>
            </a:prstGeom>
            <a:noFill/>
            <a:ln cap="flat" cmpd="sng" w="28575">
              <a:solidFill>
                <a:schemeClr val="dk1"/>
              </a:solidFill>
              <a:prstDash val="solid"/>
              <a:round/>
              <a:headEnd len="sm" w="sm" type="none"/>
              <a:tailEnd len="med" w="med" type="stealth"/>
            </a:ln>
          </p:spPr>
        </p:cxnSp>
        <p:cxnSp>
          <p:nvCxnSpPr>
            <p:cNvPr id="1294" name="Google Shape;1294;p101"/>
            <p:cNvCxnSpPr>
              <a:stCxn id="1279" idx="6"/>
            </p:cNvCxnSpPr>
            <p:nvPr/>
          </p:nvCxnSpPr>
          <p:spPr>
            <a:xfrm flipH="1" rot="10800000">
              <a:off x="1443811" y="2047904"/>
              <a:ext cx="1339500" cy="2030100"/>
            </a:xfrm>
            <a:prstGeom prst="straightConnector1">
              <a:avLst/>
            </a:prstGeom>
            <a:noFill/>
            <a:ln cap="flat" cmpd="sng" w="28575">
              <a:solidFill>
                <a:schemeClr val="dk1"/>
              </a:solidFill>
              <a:prstDash val="solid"/>
              <a:round/>
              <a:headEnd len="sm" w="sm" type="none"/>
              <a:tailEnd len="med" w="med" type="stealth"/>
            </a:ln>
          </p:spPr>
        </p:cxnSp>
        <p:sp>
          <p:nvSpPr>
            <p:cNvPr id="1295" name="Google Shape;1295;p101"/>
            <p:cNvSpPr/>
            <p:nvPr/>
          </p:nvSpPr>
          <p:spPr>
            <a:xfrm>
              <a:off x="2783094" y="1657350"/>
              <a:ext cx="787800" cy="780900"/>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101"/>
            <p:cNvSpPr/>
            <p:nvPr/>
          </p:nvSpPr>
          <p:spPr>
            <a:xfrm>
              <a:off x="4831395" y="2320663"/>
              <a:ext cx="787800" cy="780900"/>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96" name="Google Shape;1296;p101"/>
            <p:cNvCxnSpPr>
              <a:stCxn id="1295" idx="6"/>
              <a:endCxn id="1287" idx="2"/>
            </p:cNvCxnSpPr>
            <p:nvPr/>
          </p:nvCxnSpPr>
          <p:spPr>
            <a:xfrm>
              <a:off x="3570894" y="2047800"/>
              <a:ext cx="1260600" cy="663300"/>
            </a:xfrm>
            <a:prstGeom prst="straightConnector1">
              <a:avLst/>
            </a:prstGeom>
            <a:noFill/>
            <a:ln cap="flat" cmpd="sng" w="28575">
              <a:solidFill>
                <a:schemeClr val="dk1"/>
              </a:solidFill>
              <a:prstDash val="solid"/>
              <a:round/>
              <a:headEnd len="sm" w="sm" type="none"/>
              <a:tailEnd len="med" w="med" type="stealth"/>
            </a:ln>
          </p:spPr>
        </p:cxnSp>
        <p:cxnSp>
          <p:nvCxnSpPr>
            <p:cNvPr id="1297" name="Google Shape;1297;p101"/>
            <p:cNvCxnSpPr>
              <a:stCxn id="1282" idx="6"/>
              <a:endCxn id="1287" idx="2"/>
            </p:cNvCxnSpPr>
            <p:nvPr/>
          </p:nvCxnSpPr>
          <p:spPr>
            <a:xfrm flipH="1" rot="10800000">
              <a:off x="3570894" y="2711002"/>
              <a:ext cx="1260600" cy="351900"/>
            </a:xfrm>
            <a:prstGeom prst="straightConnector1">
              <a:avLst/>
            </a:prstGeom>
            <a:noFill/>
            <a:ln cap="flat" cmpd="sng" w="28575">
              <a:solidFill>
                <a:schemeClr val="dk1"/>
              </a:solidFill>
              <a:prstDash val="solid"/>
              <a:round/>
              <a:headEnd len="sm" w="sm" type="none"/>
              <a:tailEnd len="med" w="med" type="stealth"/>
            </a:ln>
          </p:spPr>
        </p:cxnSp>
        <p:cxnSp>
          <p:nvCxnSpPr>
            <p:cNvPr id="1298" name="Google Shape;1298;p101"/>
            <p:cNvCxnSpPr>
              <a:stCxn id="1288" idx="6"/>
              <a:endCxn id="1287" idx="2"/>
            </p:cNvCxnSpPr>
            <p:nvPr/>
          </p:nvCxnSpPr>
          <p:spPr>
            <a:xfrm flipH="1" rot="10800000">
              <a:off x="3570894" y="2711204"/>
              <a:ext cx="1260600" cy="1366800"/>
            </a:xfrm>
            <a:prstGeom prst="straightConnector1">
              <a:avLst/>
            </a:prstGeom>
            <a:noFill/>
            <a:ln cap="flat" cmpd="sng" w="28575">
              <a:solidFill>
                <a:schemeClr val="dk1"/>
              </a:solidFill>
              <a:prstDash val="solid"/>
              <a:round/>
              <a:headEnd len="sm" w="sm" type="none"/>
              <a:tailEnd len="med" w="med" type="stealth"/>
            </a:ln>
          </p:spPr>
        </p:cxnSp>
        <p:pic>
          <p:nvPicPr>
            <p:cNvPr id="1299" name="Google Shape;1299;p101"/>
            <p:cNvPicPr preferRelativeResize="0"/>
            <p:nvPr/>
          </p:nvPicPr>
          <p:blipFill rotWithShape="1">
            <a:blip r:embed="rId3">
              <a:alphaModFix/>
            </a:blip>
            <a:srcRect b="0" l="0" r="0" t="0"/>
            <a:stretch/>
          </p:blipFill>
          <p:spPr>
            <a:xfrm>
              <a:off x="6553199" y="2476833"/>
              <a:ext cx="914402" cy="377015"/>
            </a:xfrm>
            <a:prstGeom prst="rect">
              <a:avLst/>
            </a:prstGeom>
            <a:noFill/>
            <a:ln>
              <a:noFill/>
            </a:ln>
          </p:spPr>
        </p:pic>
        <p:pic>
          <p:nvPicPr>
            <p:cNvPr id="1300" name="Google Shape;1300;p101"/>
            <p:cNvPicPr preferRelativeResize="0"/>
            <p:nvPr/>
          </p:nvPicPr>
          <p:blipFill rotWithShape="1">
            <a:blip r:embed="rId4">
              <a:alphaModFix/>
            </a:blip>
            <a:srcRect b="0" l="0" r="0" t="0"/>
            <a:stretch/>
          </p:blipFill>
          <p:spPr>
            <a:xfrm>
              <a:off x="912928" y="1933074"/>
              <a:ext cx="311667" cy="210442"/>
            </a:xfrm>
            <a:prstGeom prst="rect">
              <a:avLst/>
            </a:prstGeom>
            <a:noFill/>
            <a:ln>
              <a:noFill/>
            </a:ln>
          </p:spPr>
        </p:pic>
        <p:pic>
          <p:nvPicPr>
            <p:cNvPr id="1301" name="Google Shape;1301;p101"/>
            <p:cNvPicPr preferRelativeResize="0"/>
            <p:nvPr/>
          </p:nvPicPr>
          <p:blipFill rotWithShape="1">
            <a:blip r:embed="rId5">
              <a:alphaModFix/>
            </a:blip>
            <a:srcRect b="0" l="0" r="0" t="0"/>
            <a:stretch/>
          </p:blipFill>
          <p:spPr>
            <a:xfrm>
              <a:off x="913270" y="2955604"/>
              <a:ext cx="319659" cy="210442"/>
            </a:xfrm>
            <a:prstGeom prst="rect">
              <a:avLst/>
            </a:prstGeom>
            <a:noFill/>
            <a:ln>
              <a:noFill/>
            </a:ln>
          </p:spPr>
        </p:pic>
        <p:pic>
          <p:nvPicPr>
            <p:cNvPr id="1302" name="Google Shape;1302;p101"/>
            <p:cNvPicPr preferRelativeResize="0"/>
            <p:nvPr/>
          </p:nvPicPr>
          <p:blipFill rotWithShape="1">
            <a:blip r:embed="rId6">
              <a:alphaModFix/>
            </a:blip>
            <a:srcRect b="0" l="0" r="0" t="0"/>
            <a:stretch/>
          </p:blipFill>
          <p:spPr>
            <a:xfrm>
              <a:off x="913271" y="3971723"/>
              <a:ext cx="322323" cy="215770"/>
            </a:xfrm>
            <a:prstGeom prst="rect">
              <a:avLst/>
            </a:prstGeom>
            <a:noFill/>
            <a:ln>
              <a:noFill/>
            </a:ln>
          </p:spPr>
        </p:pic>
        <p:pic>
          <p:nvPicPr>
            <p:cNvPr id="1303" name="Google Shape;1303;p101"/>
            <p:cNvPicPr preferRelativeResize="0"/>
            <p:nvPr/>
          </p:nvPicPr>
          <p:blipFill rotWithShape="1">
            <a:blip r:embed="rId7">
              <a:alphaModFix/>
            </a:blip>
            <a:srcRect b="0" l="0" r="0" t="0"/>
            <a:stretch/>
          </p:blipFill>
          <p:spPr>
            <a:xfrm>
              <a:off x="2995070" y="1863447"/>
              <a:ext cx="363855" cy="335280"/>
            </a:xfrm>
            <a:prstGeom prst="rect">
              <a:avLst/>
            </a:prstGeom>
            <a:noFill/>
            <a:ln>
              <a:noFill/>
            </a:ln>
          </p:spPr>
        </p:pic>
        <p:pic>
          <p:nvPicPr>
            <p:cNvPr id="1304" name="Google Shape;1304;p101"/>
            <p:cNvPicPr preferRelativeResize="0"/>
            <p:nvPr/>
          </p:nvPicPr>
          <p:blipFill rotWithShape="1">
            <a:blip r:embed="rId8">
              <a:alphaModFix/>
            </a:blip>
            <a:srcRect b="0" l="0" r="0" t="0"/>
            <a:stretch/>
          </p:blipFill>
          <p:spPr>
            <a:xfrm>
              <a:off x="2997067" y="2886801"/>
              <a:ext cx="363855" cy="335280"/>
            </a:xfrm>
            <a:prstGeom prst="rect">
              <a:avLst/>
            </a:prstGeom>
            <a:noFill/>
            <a:ln>
              <a:noFill/>
            </a:ln>
          </p:spPr>
        </p:pic>
        <p:pic>
          <p:nvPicPr>
            <p:cNvPr id="1305" name="Google Shape;1305;p101"/>
            <p:cNvPicPr preferRelativeResize="0"/>
            <p:nvPr/>
          </p:nvPicPr>
          <p:blipFill rotWithShape="1">
            <a:blip r:embed="rId9">
              <a:alphaModFix/>
            </a:blip>
            <a:srcRect b="0" l="0" r="0" t="0"/>
            <a:stretch/>
          </p:blipFill>
          <p:spPr>
            <a:xfrm>
              <a:off x="3003192" y="3910338"/>
              <a:ext cx="363855" cy="339090"/>
            </a:xfrm>
            <a:prstGeom prst="rect">
              <a:avLst/>
            </a:prstGeom>
            <a:noFill/>
            <a:ln>
              <a:noFill/>
            </a:ln>
          </p:spPr>
        </p:pic>
      </p:grpSp>
      <p:sp>
        <p:nvSpPr>
          <p:cNvPr id="1306" name="Google Shape;1306;p101"/>
          <p:cNvSpPr txBox="1"/>
          <p:nvPr/>
        </p:nvSpPr>
        <p:spPr>
          <a:xfrm>
            <a:off x="1066800" y="4381440"/>
            <a:ext cx="928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Layer 1</a:t>
            </a:r>
            <a:endParaRPr baseline="-25000" sz="2000">
              <a:solidFill>
                <a:schemeClr val="dk1"/>
              </a:solidFill>
              <a:latin typeface="Calibri"/>
              <a:ea typeface="Calibri"/>
              <a:cs typeface="Calibri"/>
              <a:sym typeface="Calibri"/>
            </a:endParaRPr>
          </a:p>
        </p:txBody>
      </p:sp>
      <p:sp>
        <p:nvSpPr>
          <p:cNvPr id="1307" name="Google Shape;1307;p101"/>
          <p:cNvSpPr txBox="1"/>
          <p:nvPr/>
        </p:nvSpPr>
        <p:spPr>
          <a:xfrm>
            <a:off x="3131884" y="4381440"/>
            <a:ext cx="928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Layer 2</a:t>
            </a:r>
            <a:endParaRPr baseline="-25000" sz="2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02"/>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Neural Network</a:t>
            </a:r>
            <a:endParaRPr b="1" sz="2400">
              <a:solidFill>
                <a:schemeClr val="dk1"/>
              </a:solidFill>
              <a:latin typeface="Calibri"/>
              <a:ea typeface="Calibri"/>
              <a:cs typeface="Calibri"/>
              <a:sym typeface="Calibri"/>
            </a:endParaRPr>
          </a:p>
        </p:txBody>
      </p:sp>
      <p:pic>
        <p:nvPicPr>
          <p:cNvPr id="1313" name="Google Shape;1313;p102"/>
          <p:cNvPicPr preferRelativeResize="0"/>
          <p:nvPr/>
        </p:nvPicPr>
        <p:blipFill rotWithShape="1">
          <a:blip r:embed="rId3">
            <a:alphaModFix/>
          </a:blip>
          <a:srcRect b="0" l="0" r="0" t="0"/>
          <a:stretch/>
        </p:blipFill>
        <p:spPr>
          <a:xfrm>
            <a:off x="4267201" y="539918"/>
            <a:ext cx="641985" cy="340995"/>
          </a:xfrm>
          <a:prstGeom prst="rect">
            <a:avLst/>
          </a:prstGeom>
          <a:noFill/>
          <a:ln>
            <a:noFill/>
          </a:ln>
        </p:spPr>
      </p:pic>
      <p:pic>
        <p:nvPicPr>
          <p:cNvPr id="1314" name="Google Shape;1314;p102"/>
          <p:cNvPicPr preferRelativeResize="0"/>
          <p:nvPr/>
        </p:nvPicPr>
        <p:blipFill rotWithShape="1">
          <a:blip r:embed="rId4">
            <a:alphaModFix/>
          </a:blip>
          <a:srcRect b="0" l="0" r="0" t="0"/>
          <a:stretch/>
        </p:blipFill>
        <p:spPr>
          <a:xfrm>
            <a:off x="4267200" y="1087428"/>
            <a:ext cx="701040" cy="234315"/>
          </a:xfrm>
          <a:prstGeom prst="rect">
            <a:avLst/>
          </a:prstGeom>
          <a:noFill/>
          <a:ln>
            <a:noFill/>
          </a:ln>
        </p:spPr>
      </p:pic>
      <p:sp>
        <p:nvSpPr>
          <p:cNvPr id="1315" name="Google Shape;1315;p102"/>
          <p:cNvSpPr txBox="1"/>
          <p:nvPr/>
        </p:nvSpPr>
        <p:spPr>
          <a:xfrm>
            <a:off x="4968240" y="520048"/>
            <a:ext cx="3947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“activation” of unit    in layer </a:t>
            </a:r>
            <a:endParaRPr sz="2000">
              <a:solidFill>
                <a:schemeClr val="dk1"/>
              </a:solidFill>
              <a:latin typeface="Calibri"/>
              <a:ea typeface="Calibri"/>
              <a:cs typeface="Calibri"/>
              <a:sym typeface="Calibri"/>
            </a:endParaRPr>
          </a:p>
        </p:txBody>
      </p:sp>
      <p:pic>
        <p:nvPicPr>
          <p:cNvPr id="1316" name="Google Shape;1316;p102"/>
          <p:cNvPicPr preferRelativeResize="0"/>
          <p:nvPr/>
        </p:nvPicPr>
        <p:blipFill rotWithShape="1">
          <a:blip r:embed="rId5">
            <a:alphaModFix/>
          </a:blip>
          <a:srcRect b="0" l="0" r="0" t="0"/>
          <a:stretch/>
        </p:blipFill>
        <p:spPr>
          <a:xfrm>
            <a:off x="7118499" y="631861"/>
            <a:ext cx="68580" cy="171450"/>
          </a:xfrm>
          <a:prstGeom prst="rect">
            <a:avLst/>
          </a:prstGeom>
          <a:noFill/>
          <a:ln>
            <a:noFill/>
          </a:ln>
        </p:spPr>
      </p:pic>
      <p:pic>
        <p:nvPicPr>
          <p:cNvPr id="1317" name="Google Shape;1317;p102"/>
          <p:cNvPicPr preferRelativeResize="0"/>
          <p:nvPr/>
        </p:nvPicPr>
        <p:blipFill rotWithShape="1">
          <a:blip r:embed="rId6">
            <a:alphaModFix/>
          </a:blip>
          <a:srcRect b="0" l="0" r="0" t="0"/>
          <a:stretch/>
        </p:blipFill>
        <p:spPr>
          <a:xfrm>
            <a:off x="8043532" y="631861"/>
            <a:ext cx="104775" cy="219075"/>
          </a:xfrm>
          <a:prstGeom prst="rect">
            <a:avLst/>
          </a:prstGeom>
          <a:noFill/>
          <a:ln>
            <a:noFill/>
          </a:ln>
        </p:spPr>
      </p:pic>
      <p:sp>
        <p:nvSpPr>
          <p:cNvPr id="1318" name="Google Shape;1318;p102"/>
          <p:cNvSpPr txBox="1"/>
          <p:nvPr/>
        </p:nvSpPr>
        <p:spPr>
          <a:xfrm>
            <a:off x="4953001" y="990421"/>
            <a:ext cx="3947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matrix of weights controlling function mapping from layer    to layer</a:t>
            </a:r>
            <a:endParaRPr sz="2000">
              <a:solidFill>
                <a:schemeClr val="dk1"/>
              </a:solidFill>
              <a:latin typeface="Calibri"/>
              <a:ea typeface="Calibri"/>
              <a:cs typeface="Calibri"/>
              <a:sym typeface="Calibri"/>
            </a:endParaRPr>
          </a:p>
        </p:txBody>
      </p:sp>
      <p:pic>
        <p:nvPicPr>
          <p:cNvPr id="1319" name="Google Shape;1319;p102"/>
          <p:cNvPicPr preferRelativeResize="0"/>
          <p:nvPr/>
        </p:nvPicPr>
        <p:blipFill rotWithShape="1">
          <a:blip r:embed="rId6">
            <a:alphaModFix/>
          </a:blip>
          <a:srcRect b="0" l="0" r="0" t="0"/>
          <a:stretch/>
        </p:blipFill>
        <p:spPr>
          <a:xfrm>
            <a:off x="8035925" y="1403780"/>
            <a:ext cx="104775" cy="219075"/>
          </a:xfrm>
          <a:prstGeom prst="rect">
            <a:avLst/>
          </a:prstGeom>
          <a:noFill/>
          <a:ln>
            <a:noFill/>
          </a:ln>
        </p:spPr>
      </p:pic>
      <p:pic>
        <p:nvPicPr>
          <p:cNvPr id="1320" name="Google Shape;1320;p102"/>
          <p:cNvPicPr preferRelativeResize="0"/>
          <p:nvPr/>
        </p:nvPicPr>
        <p:blipFill rotWithShape="1">
          <a:blip r:embed="rId7">
            <a:alphaModFix/>
          </a:blip>
          <a:srcRect b="0" l="0" r="0" t="0"/>
          <a:stretch/>
        </p:blipFill>
        <p:spPr>
          <a:xfrm>
            <a:off x="5581650" y="1713517"/>
            <a:ext cx="539115" cy="220980"/>
          </a:xfrm>
          <a:prstGeom prst="rect">
            <a:avLst/>
          </a:prstGeom>
          <a:noFill/>
          <a:ln>
            <a:noFill/>
          </a:ln>
        </p:spPr>
      </p:pic>
      <p:pic>
        <p:nvPicPr>
          <p:cNvPr id="1321" name="Google Shape;1321;p102"/>
          <p:cNvPicPr preferRelativeResize="0"/>
          <p:nvPr/>
        </p:nvPicPr>
        <p:blipFill rotWithShape="1">
          <a:blip r:embed="rId8">
            <a:alphaModFix/>
          </a:blip>
          <a:srcRect b="0" l="0" r="0" t="0"/>
          <a:stretch/>
        </p:blipFill>
        <p:spPr>
          <a:xfrm>
            <a:off x="1373540" y="2393950"/>
            <a:ext cx="4872990" cy="339090"/>
          </a:xfrm>
          <a:prstGeom prst="rect">
            <a:avLst/>
          </a:prstGeom>
          <a:noFill/>
          <a:ln>
            <a:noFill/>
          </a:ln>
        </p:spPr>
      </p:pic>
      <p:pic>
        <p:nvPicPr>
          <p:cNvPr id="1322" name="Google Shape;1322;p102"/>
          <p:cNvPicPr preferRelativeResize="0"/>
          <p:nvPr/>
        </p:nvPicPr>
        <p:blipFill rotWithShape="1">
          <a:blip r:embed="rId9">
            <a:alphaModFix/>
          </a:blip>
          <a:srcRect b="0" l="0" r="0" t="0"/>
          <a:stretch/>
        </p:blipFill>
        <p:spPr>
          <a:xfrm>
            <a:off x="1373540" y="2824494"/>
            <a:ext cx="4872990" cy="339090"/>
          </a:xfrm>
          <a:prstGeom prst="rect">
            <a:avLst/>
          </a:prstGeom>
          <a:noFill/>
          <a:ln>
            <a:noFill/>
          </a:ln>
        </p:spPr>
      </p:pic>
      <p:pic>
        <p:nvPicPr>
          <p:cNvPr id="1323" name="Google Shape;1323;p102"/>
          <p:cNvPicPr preferRelativeResize="0"/>
          <p:nvPr/>
        </p:nvPicPr>
        <p:blipFill rotWithShape="1">
          <a:blip r:embed="rId10">
            <a:alphaModFix/>
          </a:blip>
          <a:srcRect b="0" l="0" r="0" t="0"/>
          <a:stretch/>
        </p:blipFill>
        <p:spPr>
          <a:xfrm>
            <a:off x="1371600" y="3260104"/>
            <a:ext cx="4872990" cy="339090"/>
          </a:xfrm>
          <a:prstGeom prst="rect">
            <a:avLst/>
          </a:prstGeom>
          <a:noFill/>
          <a:ln>
            <a:noFill/>
          </a:ln>
        </p:spPr>
      </p:pic>
      <p:sp>
        <p:nvSpPr>
          <p:cNvPr id="1324" name="Google Shape;1324;p102"/>
          <p:cNvSpPr txBox="1"/>
          <p:nvPr/>
        </p:nvSpPr>
        <p:spPr>
          <a:xfrm>
            <a:off x="381000" y="4152840"/>
            <a:ext cx="83820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If network has      units in layer    ,           units in layer           , then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will be of dimension                               .</a:t>
            </a:r>
            <a:endParaRPr sz="2000">
              <a:solidFill>
                <a:schemeClr val="dk1"/>
              </a:solidFill>
              <a:latin typeface="Calibri"/>
              <a:ea typeface="Calibri"/>
              <a:cs typeface="Calibri"/>
              <a:sym typeface="Calibri"/>
            </a:endParaRPr>
          </a:p>
        </p:txBody>
      </p:sp>
      <p:pic>
        <p:nvPicPr>
          <p:cNvPr id="1325" name="Google Shape;1325;p102"/>
          <p:cNvPicPr preferRelativeResize="0"/>
          <p:nvPr/>
        </p:nvPicPr>
        <p:blipFill rotWithShape="1">
          <a:blip r:embed="rId11">
            <a:alphaModFix/>
          </a:blip>
          <a:srcRect b="0" l="0" r="0" t="0"/>
          <a:stretch/>
        </p:blipFill>
        <p:spPr>
          <a:xfrm>
            <a:off x="2016712" y="4316734"/>
            <a:ext cx="182881" cy="186690"/>
          </a:xfrm>
          <a:prstGeom prst="rect">
            <a:avLst/>
          </a:prstGeom>
          <a:noFill/>
          <a:ln>
            <a:noFill/>
          </a:ln>
        </p:spPr>
      </p:pic>
      <p:pic>
        <p:nvPicPr>
          <p:cNvPr id="1326" name="Google Shape;1326;p102"/>
          <p:cNvPicPr preferRelativeResize="0"/>
          <p:nvPr/>
        </p:nvPicPr>
        <p:blipFill rotWithShape="1">
          <a:blip r:embed="rId6">
            <a:alphaModFix/>
          </a:blip>
          <a:srcRect b="0" l="0" r="0" t="0"/>
          <a:stretch/>
        </p:blipFill>
        <p:spPr>
          <a:xfrm>
            <a:off x="3706082" y="4271010"/>
            <a:ext cx="104775" cy="219075"/>
          </a:xfrm>
          <a:prstGeom prst="rect">
            <a:avLst/>
          </a:prstGeom>
          <a:noFill/>
          <a:ln>
            <a:noFill/>
          </a:ln>
        </p:spPr>
      </p:pic>
      <p:pic>
        <p:nvPicPr>
          <p:cNvPr id="1327" name="Google Shape;1327;p102"/>
          <p:cNvPicPr preferRelativeResize="0"/>
          <p:nvPr/>
        </p:nvPicPr>
        <p:blipFill rotWithShape="1">
          <a:blip r:embed="rId12">
            <a:alphaModFix/>
          </a:blip>
          <a:srcRect b="0" l="0" r="0" t="0"/>
          <a:stretch/>
        </p:blipFill>
        <p:spPr>
          <a:xfrm>
            <a:off x="3985641" y="4313682"/>
            <a:ext cx="440055" cy="186690"/>
          </a:xfrm>
          <a:prstGeom prst="rect">
            <a:avLst/>
          </a:prstGeom>
          <a:noFill/>
          <a:ln>
            <a:noFill/>
          </a:ln>
        </p:spPr>
      </p:pic>
      <p:pic>
        <p:nvPicPr>
          <p:cNvPr id="1328" name="Google Shape;1328;p102"/>
          <p:cNvPicPr preferRelativeResize="0"/>
          <p:nvPr/>
        </p:nvPicPr>
        <p:blipFill rotWithShape="1">
          <a:blip r:embed="rId7">
            <a:alphaModFix/>
          </a:blip>
          <a:srcRect b="0" l="0" r="0" t="0"/>
          <a:stretch/>
        </p:blipFill>
        <p:spPr>
          <a:xfrm>
            <a:off x="5911977" y="4272919"/>
            <a:ext cx="539115" cy="220980"/>
          </a:xfrm>
          <a:prstGeom prst="rect">
            <a:avLst/>
          </a:prstGeom>
          <a:noFill/>
          <a:ln>
            <a:noFill/>
          </a:ln>
        </p:spPr>
      </p:pic>
      <p:pic>
        <p:nvPicPr>
          <p:cNvPr id="1329" name="Google Shape;1329;p102"/>
          <p:cNvPicPr preferRelativeResize="0"/>
          <p:nvPr/>
        </p:nvPicPr>
        <p:blipFill rotWithShape="1">
          <a:blip r:embed="rId13">
            <a:alphaModFix/>
          </a:blip>
          <a:srcRect b="0" l="0" r="0" t="0"/>
          <a:stretch/>
        </p:blipFill>
        <p:spPr>
          <a:xfrm>
            <a:off x="7101078" y="4206932"/>
            <a:ext cx="415290" cy="234315"/>
          </a:xfrm>
          <a:prstGeom prst="rect">
            <a:avLst/>
          </a:prstGeom>
          <a:noFill/>
          <a:ln>
            <a:noFill/>
          </a:ln>
        </p:spPr>
      </p:pic>
      <p:pic>
        <p:nvPicPr>
          <p:cNvPr id="1330" name="Google Shape;1330;p102"/>
          <p:cNvPicPr preferRelativeResize="0"/>
          <p:nvPr/>
        </p:nvPicPr>
        <p:blipFill rotWithShape="1">
          <a:blip r:embed="rId14">
            <a:alphaModFix/>
          </a:blip>
          <a:srcRect b="0" l="0" r="0" t="0"/>
          <a:stretch/>
        </p:blipFill>
        <p:spPr>
          <a:xfrm>
            <a:off x="2637282" y="4535043"/>
            <a:ext cx="1611630" cy="264795"/>
          </a:xfrm>
          <a:prstGeom prst="rect">
            <a:avLst/>
          </a:prstGeom>
          <a:noFill/>
          <a:ln>
            <a:noFill/>
          </a:ln>
        </p:spPr>
      </p:pic>
      <p:grpSp>
        <p:nvGrpSpPr>
          <p:cNvPr id="1331" name="Google Shape;1331;p102"/>
          <p:cNvGrpSpPr/>
          <p:nvPr/>
        </p:nvGrpSpPr>
        <p:grpSpPr>
          <a:xfrm>
            <a:off x="794291" y="742953"/>
            <a:ext cx="2634723" cy="1087335"/>
            <a:chOff x="656011" y="1657350"/>
            <a:chExt cx="6811590" cy="2811104"/>
          </a:xfrm>
        </p:grpSpPr>
        <p:sp>
          <p:nvSpPr>
            <p:cNvPr id="1332" name="Google Shape;1332;p102"/>
            <p:cNvSpPr/>
            <p:nvPr/>
          </p:nvSpPr>
          <p:spPr>
            <a:xfrm>
              <a:off x="656011" y="3687554"/>
              <a:ext cx="787800" cy="780900"/>
            </a:xfrm>
            <a:prstGeom prst="ellipse">
              <a:avLst/>
            </a:prstGeom>
            <a:solidFill>
              <a:schemeClr val="lt1"/>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p102"/>
            <p:cNvSpPr/>
            <p:nvPr/>
          </p:nvSpPr>
          <p:spPr>
            <a:xfrm>
              <a:off x="656011" y="2672452"/>
              <a:ext cx="787800" cy="780900"/>
            </a:xfrm>
            <a:prstGeom prst="ellipse">
              <a:avLst/>
            </a:prstGeom>
            <a:solidFill>
              <a:schemeClr val="lt1"/>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102"/>
            <p:cNvSpPr/>
            <p:nvPr/>
          </p:nvSpPr>
          <p:spPr>
            <a:xfrm>
              <a:off x="656011" y="1657350"/>
              <a:ext cx="787800" cy="780900"/>
            </a:xfrm>
            <a:prstGeom prst="ellipse">
              <a:avLst/>
            </a:prstGeom>
            <a:solidFill>
              <a:schemeClr val="lt1"/>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102"/>
            <p:cNvSpPr/>
            <p:nvPr/>
          </p:nvSpPr>
          <p:spPr>
            <a:xfrm>
              <a:off x="2783094" y="2672452"/>
              <a:ext cx="787800" cy="780900"/>
            </a:xfrm>
            <a:prstGeom prst="ellipse">
              <a:avLst/>
            </a:prstGeom>
            <a:solidFill>
              <a:schemeClr val="lt1"/>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36" name="Google Shape;1336;p102"/>
            <p:cNvCxnSpPr>
              <a:stCxn id="1334" idx="6"/>
              <a:endCxn id="1335" idx="2"/>
            </p:cNvCxnSpPr>
            <p:nvPr/>
          </p:nvCxnSpPr>
          <p:spPr>
            <a:xfrm>
              <a:off x="1443811" y="2047800"/>
              <a:ext cx="1339200" cy="1015200"/>
            </a:xfrm>
            <a:prstGeom prst="straightConnector1">
              <a:avLst/>
            </a:prstGeom>
            <a:noFill/>
            <a:ln cap="flat" cmpd="sng" w="12700">
              <a:solidFill>
                <a:schemeClr val="dk1"/>
              </a:solidFill>
              <a:prstDash val="solid"/>
              <a:round/>
              <a:headEnd len="sm" w="sm" type="none"/>
              <a:tailEnd len="med" w="med" type="stealth"/>
            </a:ln>
          </p:spPr>
        </p:cxnSp>
        <p:cxnSp>
          <p:nvCxnSpPr>
            <p:cNvPr id="1337" name="Google Shape;1337;p102"/>
            <p:cNvCxnSpPr>
              <a:stCxn id="1333" idx="6"/>
              <a:endCxn id="1335" idx="2"/>
            </p:cNvCxnSpPr>
            <p:nvPr/>
          </p:nvCxnSpPr>
          <p:spPr>
            <a:xfrm>
              <a:off x="1443811" y="3062902"/>
              <a:ext cx="1339200" cy="0"/>
            </a:xfrm>
            <a:prstGeom prst="straightConnector1">
              <a:avLst/>
            </a:prstGeom>
            <a:noFill/>
            <a:ln cap="flat" cmpd="sng" w="12700">
              <a:solidFill>
                <a:schemeClr val="dk1"/>
              </a:solidFill>
              <a:prstDash val="solid"/>
              <a:round/>
              <a:headEnd len="sm" w="sm" type="none"/>
              <a:tailEnd len="med" w="med" type="stealth"/>
            </a:ln>
          </p:spPr>
        </p:cxnSp>
        <p:cxnSp>
          <p:nvCxnSpPr>
            <p:cNvPr id="1338" name="Google Shape;1338;p102"/>
            <p:cNvCxnSpPr>
              <a:stCxn id="1332" idx="6"/>
              <a:endCxn id="1335" idx="2"/>
            </p:cNvCxnSpPr>
            <p:nvPr/>
          </p:nvCxnSpPr>
          <p:spPr>
            <a:xfrm flipH="1" rot="10800000">
              <a:off x="1443811" y="3062804"/>
              <a:ext cx="1339200" cy="1015200"/>
            </a:xfrm>
            <a:prstGeom prst="straightConnector1">
              <a:avLst/>
            </a:prstGeom>
            <a:noFill/>
            <a:ln cap="flat" cmpd="sng" w="12700">
              <a:solidFill>
                <a:schemeClr val="dk1"/>
              </a:solidFill>
              <a:prstDash val="solid"/>
              <a:round/>
              <a:headEnd len="sm" w="sm" type="none"/>
              <a:tailEnd len="med" w="med" type="stealth"/>
            </a:ln>
          </p:spPr>
        </p:cxnSp>
        <p:cxnSp>
          <p:nvCxnSpPr>
            <p:cNvPr id="1339" name="Google Shape;1339;p102"/>
            <p:cNvCxnSpPr>
              <a:stCxn id="1340" idx="6"/>
            </p:cNvCxnSpPr>
            <p:nvPr/>
          </p:nvCxnSpPr>
          <p:spPr>
            <a:xfrm>
              <a:off x="5619195" y="2711113"/>
              <a:ext cx="788100" cy="1500"/>
            </a:xfrm>
            <a:prstGeom prst="straightConnector1">
              <a:avLst/>
            </a:prstGeom>
            <a:noFill/>
            <a:ln cap="flat" cmpd="sng" w="12700">
              <a:solidFill>
                <a:schemeClr val="dk1"/>
              </a:solidFill>
              <a:prstDash val="solid"/>
              <a:round/>
              <a:headEnd len="sm" w="sm" type="none"/>
              <a:tailEnd len="med" w="med" type="stealth"/>
            </a:ln>
          </p:spPr>
        </p:cxnSp>
        <p:sp>
          <p:nvSpPr>
            <p:cNvPr id="1341" name="Google Shape;1341;p102"/>
            <p:cNvSpPr/>
            <p:nvPr/>
          </p:nvSpPr>
          <p:spPr>
            <a:xfrm>
              <a:off x="2783094" y="3687554"/>
              <a:ext cx="787800" cy="780900"/>
            </a:xfrm>
            <a:prstGeom prst="ellipse">
              <a:avLst/>
            </a:prstGeom>
            <a:solidFill>
              <a:schemeClr val="lt1"/>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42" name="Google Shape;1342;p102"/>
            <p:cNvCxnSpPr>
              <a:stCxn id="1334" idx="6"/>
              <a:endCxn id="1341" idx="2"/>
            </p:cNvCxnSpPr>
            <p:nvPr/>
          </p:nvCxnSpPr>
          <p:spPr>
            <a:xfrm>
              <a:off x="1443811" y="2047800"/>
              <a:ext cx="1339200" cy="2030100"/>
            </a:xfrm>
            <a:prstGeom prst="straightConnector1">
              <a:avLst/>
            </a:prstGeom>
            <a:noFill/>
            <a:ln cap="flat" cmpd="sng" w="12700">
              <a:solidFill>
                <a:schemeClr val="dk1"/>
              </a:solidFill>
              <a:prstDash val="solid"/>
              <a:round/>
              <a:headEnd len="sm" w="sm" type="none"/>
              <a:tailEnd len="med" w="med" type="stealth"/>
            </a:ln>
          </p:spPr>
        </p:cxnSp>
        <p:cxnSp>
          <p:nvCxnSpPr>
            <p:cNvPr id="1343" name="Google Shape;1343;p102"/>
            <p:cNvCxnSpPr>
              <a:endCxn id="1341" idx="2"/>
            </p:cNvCxnSpPr>
            <p:nvPr/>
          </p:nvCxnSpPr>
          <p:spPr>
            <a:xfrm>
              <a:off x="1443594" y="3062804"/>
              <a:ext cx="1339500" cy="1015200"/>
            </a:xfrm>
            <a:prstGeom prst="straightConnector1">
              <a:avLst/>
            </a:prstGeom>
            <a:noFill/>
            <a:ln cap="flat" cmpd="sng" w="12700">
              <a:solidFill>
                <a:schemeClr val="dk1"/>
              </a:solidFill>
              <a:prstDash val="solid"/>
              <a:round/>
              <a:headEnd len="sm" w="sm" type="none"/>
              <a:tailEnd len="med" w="med" type="stealth"/>
            </a:ln>
          </p:spPr>
        </p:cxnSp>
        <p:cxnSp>
          <p:nvCxnSpPr>
            <p:cNvPr id="1344" name="Google Shape;1344;p102"/>
            <p:cNvCxnSpPr>
              <a:stCxn id="1332" idx="6"/>
              <a:endCxn id="1341" idx="2"/>
            </p:cNvCxnSpPr>
            <p:nvPr/>
          </p:nvCxnSpPr>
          <p:spPr>
            <a:xfrm>
              <a:off x="1443811" y="4078004"/>
              <a:ext cx="1339200" cy="0"/>
            </a:xfrm>
            <a:prstGeom prst="straightConnector1">
              <a:avLst/>
            </a:prstGeom>
            <a:noFill/>
            <a:ln cap="flat" cmpd="sng" w="12700">
              <a:solidFill>
                <a:schemeClr val="dk1"/>
              </a:solidFill>
              <a:prstDash val="solid"/>
              <a:round/>
              <a:headEnd len="sm" w="sm" type="none"/>
              <a:tailEnd len="med" w="med" type="stealth"/>
            </a:ln>
          </p:spPr>
        </p:cxnSp>
        <p:cxnSp>
          <p:nvCxnSpPr>
            <p:cNvPr id="1345" name="Google Shape;1345;p102"/>
            <p:cNvCxnSpPr/>
            <p:nvPr/>
          </p:nvCxnSpPr>
          <p:spPr>
            <a:xfrm>
              <a:off x="1443819" y="2047777"/>
              <a:ext cx="1339200" cy="1500"/>
            </a:xfrm>
            <a:prstGeom prst="straightConnector1">
              <a:avLst/>
            </a:prstGeom>
            <a:noFill/>
            <a:ln cap="flat" cmpd="sng" w="12700">
              <a:solidFill>
                <a:schemeClr val="dk1"/>
              </a:solidFill>
              <a:prstDash val="solid"/>
              <a:round/>
              <a:headEnd len="sm" w="sm" type="none"/>
              <a:tailEnd len="med" w="med" type="stealth"/>
            </a:ln>
          </p:spPr>
        </p:cxnSp>
        <p:cxnSp>
          <p:nvCxnSpPr>
            <p:cNvPr id="1346" name="Google Shape;1346;p102"/>
            <p:cNvCxnSpPr>
              <a:stCxn id="1333" idx="6"/>
            </p:cNvCxnSpPr>
            <p:nvPr/>
          </p:nvCxnSpPr>
          <p:spPr>
            <a:xfrm flipH="1" rot="10800000">
              <a:off x="1443811" y="2047702"/>
              <a:ext cx="1339500" cy="1015200"/>
            </a:xfrm>
            <a:prstGeom prst="straightConnector1">
              <a:avLst/>
            </a:prstGeom>
            <a:noFill/>
            <a:ln cap="flat" cmpd="sng" w="12700">
              <a:solidFill>
                <a:schemeClr val="dk1"/>
              </a:solidFill>
              <a:prstDash val="solid"/>
              <a:round/>
              <a:headEnd len="sm" w="sm" type="none"/>
              <a:tailEnd len="med" w="med" type="stealth"/>
            </a:ln>
          </p:spPr>
        </p:cxnSp>
        <p:cxnSp>
          <p:nvCxnSpPr>
            <p:cNvPr id="1347" name="Google Shape;1347;p102"/>
            <p:cNvCxnSpPr>
              <a:stCxn id="1332" idx="6"/>
            </p:cNvCxnSpPr>
            <p:nvPr/>
          </p:nvCxnSpPr>
          <p:spPr>
            <a:xfrm flipH="1" rot="10800000">
              <a:off x="1443811" y="2047604"/>
              <a:ext cx="1339500" cy="2030400"/>
            </a:xfrm>
            <a:prstGeom prst="straightConnector1">
              <a:avLst/>
            </a:prstGeom>
            <a:noFill/>
            <a:ln cap="flat" cmpd="sng" w="12700">
              <a:solidFill>
                <a:schemeClr val="dk1"/>
              </a:solidFill>
              <a:prstDash val="solid"/>
              <a:round/>
              <a:headEnd len="sm" w="sm" type="none"/>
              <a:tailEnd len="med" w="med" type="stealth"/>
            </a:ln>
          </p:spPr>
        </p:cxnSp>
        <p:sp>
          <p:nvSpPr>
            <p:cNvPr id="1348" name="Google Shape;1348;p102"/>
            <p:cNvSpPr/>
            <p:nvPr/>
          </p:nvSpPr>
          <p:spPr>
            <a:xfrm>
              <a:off x="2783094" y="1657350"/>
              <a:ext cx="787800" cy="780900"/>
            </a:xfrm>
            <a:prstGeom prst="ellipse">
              <a:avLst/>
            </a:prstGeom>
            <a:solidFill>
              <a:schemeClr val="lt1"/>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p102"/>
            <p:cNvSpPr/>
            <p:nvPr/>
          </p:nvSpPr>
          <p:spPr>
            <a:xfrm>
              <a:off x="4831395" y="2320663"/>
              <a:ext cx="787800" cy="780900"/>
            </a:xfrm>
            <a:prstGeom prst="ellipse">
              <a:avLst/>
            </a:prstGeom>
            <a:solidFill>
              <a:schemeClr val="lt1"/>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49" name="Google Shape;1349;p102"/>
            <p:cNvCxnSpPr>
              <a:stCxn id="1348" idx="6"/>
              <a:endCxn id="1340" idx="2"/>
            </p:cNvCxnSpPr>
            <p:nvPr/>
          </p:nvCxnSpPr>
          <p:spPr>
            <a:xfrm>
              <a:off x="3570894" y="2047800"/>
              <a:ext cx="1260600" cy="663300"/>
            </a:xfrm>
            <a:prstGeom prst="straightConnector1">
              <a:avLst/>
            </a:prstGeom>
            <a:noFill/>
            <a:ln cap="flat" cmpd="sng" w="12700">
              <a:solidFill>
                <a:schemeClr val="dk1"/>
              </a:solidFill>
              <a:prstDash val="solid"/>
              <a:round/>
              <a:headEnd len="sm" w="sm" type="none"/>
              <a:tailEnd len="med" w="med" type="stealth"/>
            </a:ln>
          </p:spPr>
        </p:cxnSp>
        <p:cxnSp>
          <p:nvCxnSpPr>
            <p:cNvPr id="1350" name="Google Shape;1350;p102"/>
            <p:cNvCxnSpPr>
              <a:stCxn id="1335" idx="6"/>
              <a:endCxn id="1340" idx="2"/>
            </p:cNvCxnSpPr>
            <p:nvPr/>
          </p:nvCxnSpPr>
          <p:spPr>
            <a:xfrm flipH="1" rot="10800000">
              <a:off x="3570894" y="2711002"/>
              <a:ext cx="1260600" cy="351900"/>
            </a:xfrm>
            <a:prstGeom prst="straightConnector1">
              <a:avLst/>
            </a:prstGeom>
            <a:noFill/>
            <a:ln cap="flat" cmpd="sng" w="12700">
              <a:solidFill>
                <a:schemeClr val="dk1"/>
              </a:solidFill>
              <a:prstDash val="solid"/>
              <a:round/>
              <a:headEnd len="sm" w="sm" type="none"/>
              <a:tailEnd len="med" w="med" type="stealth"/>
            </a:ln>
          </p:spPr>
        </p:cxnSp>
        <p:cxnSp>
          <p:nvCxnSpPr>
            <p:cNvPr id="1351" name="Google Shape;1351;p102"/>
            <p:cNvCxnSpPr>
              <a:stCxn id="1341" idx="6"/>
              <a:endCxn id="1340" idx="2"/>
            </p:cNvCxnSpPr>
            <p:nvPr/>
          </p:nvCxnSpPr>
          <p:spPr>
            <a:xfrm flipH="1" rot="10800000">
              <a:off x="3570894" y="2711204"/>
              <a:ext cx="1260600" cy="1366800"/>
            </a:xfrm>
            <a:prstGeom prst="straightConnector1">
              <a:avLst/>
            </a:prstGeom>
            <a:noFill/>
            <a:ln cap="flat" cmpd="sng" w="12700">
              <a:solidFill>
                <a:schemeClr val="dk1"/>
              </a:solidFill>
              <a:prstDash val="solid"/>
              <a:round/>
              <a:headEnd len="sm" w="sm" type="none"/>
              <a:tailEnd len="med" w="med" type="stealth"/>
            </a:ln>
          </p:spPr>
        </p:cxnSp>
        <p:pic>
          <p:nvPicPr>
            <p:cNvPr id="1352" name="Google Shape;1352;p102"/>
            <p:cNvPicPr preferRelativeResize="0"/>
            <p:nvPr/>
          </p:nvPicPr>
          <p:blipFill rotWithShape="1">
            <a:blip r:embed="rId15">
              <a:alphaModFix/>
            </a:blip>
            <a:srcRect b="0" l="0" r="0" t="0"/>
            <a:stretch/>
          </p:blipFill>
          <p:spPr>
            <a:xfrm>
              <a:off x="6553199" y="2476833"/>
              <a:ext cx="914402" cy="377015"/>
            </a:xfrm>
            <a:prstGeom prst="rect">
              <a:avLst/>
            </a:prstGeom>
            <a:noFill/>
            <a:ln>
              <a:noFill/>
            </a:ln>
          </p:spPr>
        </p:pic>
        <p:pic>
          <p:nvPicPr>
            <p:cNvPr id="1353" name="Google Shape;1353;p102"/>
            <p:cNvPicPr preferRelativeResize="0"/>
            <p:nvPr/>
          </p:nvPicPr>
          <p:blipFill rotWithShape="1">
            <a:blip r:embed="rId16">
              <a:alphaModFix/>
            </a:blip>
            <a:srcRect b="0" l="0" r="0" t="0"/>
            <a:stretch/>
          </p:blipFill>
          <p:spPr>
            <a:xfrm>
              <a:off x="912928" y="1933074"/>
              <a:ext cx="311667" cy="210442"/>
            </a:xfrm>
            <a:prstGeom prst="rect">
              <a:avLst/>
            </a:prstGeom>
            <a:noFill/>
            <a:ln>
              <a:noFill/>
            </a:ln>
          </p:spPr>
        </p:pic>
        <p:pic>
          <p:nvPicPr>
            <p:cNvPr id="1354" name="Google Shape;1354;p102"/>
            <p:cNvPicPr preferRelativeResize="0"/>
            <p:nvPr/>
          </p:nvPicPr>
          <p:blipFill rotWithShape="1">
            <a:blip r:embed="rId17">
              <a:alphaModFix/>
            </a:blip>
            <a:srcRect b="0" l="0" r="0" t="0"/>
            <a:stretch/>
          </p:blipFill>
          <p:spPr>
            <a:xfrm>
              <a:off x="913270" y="2955604"/>
              <a:ext cx="319659" cy="210442"/>
            </a:xfrm>
            <a:prstGeom prst="rect">
              <a:avLst/>
            </a:prstGeom>
            <a:noFill/>
            <a:ln>
              <a:noFill/>
            </a:ln>
          </p:spPr>
        </p:pic>
        <p:pic>
          <p:nvPicPr>
            <p:cNvPr id="1355" name="Google Shape;1355;p102"/>
            <p:cNvPicPr preferRelativeResize="0"/>
            <p:nvPr/>
          </p:nvPicPr>
          <p:blipFill rotWithShape="1">
            <a:blip r:embed="rId18">
              <a:alphaModFix/>
            </a:blip>
            <a:srcRect b="0" l="0" r="0" t="0"/>
            <a:stretch/>
          </p:blipFill>
          <p:spPr>
            <a:xfrm>
              <a:off x="913271" y="3971723"/>
              <a:ext cx="322323" cy="215770"/>
            </a:xfrm>
            <a:prstGeom prst="rect">
              <a:avLst/>
            </a:prstGeom>
            <a:noFill/>
            <a:ln>
              <a:noFill/>
            </a:ln>
          </p:spPr>
        </p:pic>
        <p:pic>
          <p:nvPicPr>
            <p:cNvPr id="1356" name="Google Shape;1356;p102"/>
            <p:cNvPicPr preferRelativeResize="0"/>
            <p:nvPr/>
          </p:nvPicPr>
          <p:blipFill rotWithShape="1">
            <a:blip r:embed="rId19">
              <a:alphaModFix/>
            </a:blip>
            <a:srcRect b="0" l="0" r="0" t="0"/>
            <a:stretch/>
          </p:blipFill>
          <p:spPr>
            <a:xfrm>
              <a:off x="2995070" y="1863447"/>
              <a:ext cx="363855" cy="335280"/>
            </a:xfrm>
            <a:prstGeom prst="rect">
              <a:avLst/>
            </a:prstGeom>
            <a:noFill/>
            <a:ln>
              <a:noFill/>
            </a:ln>
          </p:spPr>
        </p:pic>
        <p:pic>
          <p:nvPicPr>
            <p:cNvPr id="1357" name="Google Shape;1357;p102"/>
            <p:cNvPicPr preferRelativeResize="0"/>
            <p:nvPr/>
          </p:nvPicPr>
          <p:blipFill rotWithShape="1">
            <a:blip r:embed="rId20">
              <a:alphaModFix/>
            </a:blip>
            <a:srcRect b="0" l="0" r="0" t="0"/>
            <a:stretch/>
          </p:blipFill>
          <p:spPr>
            <a:xfrm>
              <a:off x="2997067" y="2886801"/>
              <a:ext cx="363855" cy="335280"/>
            </a:xfrm>
            <a:prstGeom prst="rect">
              <a:avLst/>
            </a:prstGeom>
            <a:noFill/>
            <a:ln>
              <a:noFill/>
            </a:ln>
          </p:spPr>
        </p:pic>
        <p:pic>
          <p:nvPicPr>
            <p:cNvPr id="1358" name="Google Shape;1358;p102"/>
            <p:cNvPicPr preferRelativeResize="0"/>
            <p:nvPr/>
          </p:nvPicPr>
          <p:blipFill rotWithShape="1">
            <a:blip r:embed="rId21">
              <a:alphaModFix/>
            </a:blip>
            <a:srcRect b="0" l="0" r="0" t="0"/>
            <a:stretch/>
          </p:blipFill>
          <p:spPr>
            <a:xfrm>
              <a:off x="3003192" y="3910338"/>
              <a:ext cx="363855" cy="339090"/>
            </a:xfrm>
            <a:prstGeom prst="rect">
              <a:avLst/>
            </a:prstGeom>
            <a:noFill/>
            <a:ln>
              <a:noFill/>
            </a:ln>
          </p:spPr>
        </p:pic>
      </p:grpSp>
      <p:pic>
        <p:nvPicPr>
          <p:cNvPr id="1359" name="Google Shape;1359;p102"/>
          <p:cNvPicPr preferRelativeResize="0"/>
          <p:nvPr/>
        </p:nvPicPr>
        <p:blipFill>
          <a:blip r:embed="rId22">
            <a:alphaModFix/>
          </a:blip>
          <a:stretch>
            <a:fillRect/>
          </a:stretch>
        </p:blipFill>
        <p:spPr>
          <a:xfrm>
            <a:off x="794292" y="3732563"/>
            <a:ext cx="6486586" cy="34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en-US" sz="5400">
                <a:solidFill>
                  <a:srgbClr val="3F3F3F"/>
                </a:solidFill>
                <a:latin typeface="Calibri"/>
                <a:ea typeface="Calibri"/>
                <a:cs typeface="Calibri"/>
                <a:sym typeface="Calibri"/>
              </a:rPr>
              <a:t>Логистическая регрессия</a:t>
            </a:r>
            <a:endParaRPr sz="5400">
              <a:solidFill>
                <a:srgbClr val="3F3F3F"/>
              </a:solidFill>
              <a:latin typeface="Calibri"/>
              <a:ea typeface="Calibri"/>
              <a:cs typeface="Calibri"/>
              <a:sym typeface="Calibri"/>
            </a:endParaRPr>
          </a:p>
        </p:txBody>
      </p:sp>
      <p:cxnSp>
        <p:nvCxnSpPr>
          <p:cNvPr id="385" name="Google Shape;385;p58"/>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386" name="Google Shape;386;p58"/>
          <p:cNvSpPr txBox="1"/>
          <p:nvPr>
            <p:ph idx="4294967295" type="ctrTitle"/>
          </p:nvPr>
        </p:nvSpPr>
        <p:spPr>
          <a:xfrm>
            <a:off x="4210050" y="2217203"/>
            <a:ext cx="48768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en-US" sz="5000">
                <a:solidFill>
                  <a:srgbClr val="3F3F3F"/>
                </a:solidFill>
              </a:rPr>
              <a:t>Представление модели</a:t>
            </a:r>
            <a:endParaRPr b="0" i="0" sz="5000" u="none" cap="none" strike="noStrike">
              <a:solidFill>
                <a:srgbClr val="3F3F3F"/>
              </a:solidFill>
              <a:latin typeface="Calibri"/>
              <a:ea typeface="Calibri"/>
              <a:cs typeface="Calibri"/>
              <a:sym typeface="Calibri"/>
            </a:endParaRPr>
          </a:p>
        </p:txBody>
      </p:sp>
      <p:pic>
        <p:nvPicPr>
          <p:cNvPr descr="C:\Users\ang\Desktop\iStock_000012344803Large.jpg" id="387" name="Google Shape;387;p58"/>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388" name="Google Shape;388;p58"/>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03"/>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lang="en-US" sz="4400">
                <a:solidFill>
                  <a:srgbClr val="3F3F3F"/>
                </a:solidFill>
                <a:latin typeface="Calibri"/>
                <a:ea typeface="Calibri"/>
                <a:cs typeface="Calibri"/>
                <a:sym typeface="Calibri"/>
              </a:rPr>
              <a:t>Neural Networks: Representation</a:t>
            </a:r>
            <a:endParaRPr sz="4400">
              <a:solidFill>
                <a:srgbClr val="3F3F3F"/>
              </a:solidFill>
              <a:latin typeface="Calibri"/>
              <a:ea typeface="Calibri"/>
              <a:cs typeface="Calibri"/>
              <a:sym typeface="Calibri"/>
            </a:endParaRPr>
          </a:p>
        </p:txBody>
      </p:sp>
      <p:cxnSp>
        <p:nvCxnSpPr>
          <p:cNvPr id="1366" name="Google Shape;1366;p103"/>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367" name="Google Shape;1367;p103"/>
          <p:cNvSpPr txBox="1"/>
          <p:nvPr>
            <p:ph idx="4294967295" type="ctrTitle"/>
          </p:nvPr>
        </p:nvSpPr>
        <p:spPr>
          <a:xfrm>
            <a:off x="4191000" y="2266950"/>
            <a:ext cx="44958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800"/>
              <a:buFont typeface="Calibri"/>
              <a:buNone/>
            </a:pPr>
            <a:r>
              <a:rPr b="0" i="0" lang="en-US" sz="4800" u="none" cap="none" strike="noStrike">
                <a:solidFill>
                  <a:srgbClr val="3F3F3F"/>
                </a:solidFill>
                <a:latin typeface="Calibri"/>
                <a:ea typeface="Calibri"/>
                <a:cs typeface="Calibri"/>
                <a:sym typeface="Calibri"/>
              </a:rPr>
              <a:t>Multi-class classification</a:t>
            </a:r>
            <a:endParaRPr b="0" i="0" sz="4800" u="none" cap="none" strike="noStrike">
              <a:solidFill>
                <a:srgbClr val="3F3F3F"/>
              </a:solidFill>
              <a:latin typeface="Calibri"/>
              <a:ea typeface="Calibri"/>
              <a:cs typeface="Calibri"/>
              <a:sym typeface="Calibri"/>
            </a:endParaRPr>
          </a:p>
        </p:txBody>
      </p:sp>
      <p:pic>
        <p:nvPicPr>
          <p:cNvPr descr="C:\Users\ang\Desktop\iStock_000012344803Large.jpg" id="1368" name="Google Shape;1368;p103"/>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369" name="Google Shape;1369;p103"/>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4"/>
          <p:cNvSpPr txBox="1"/>
          <p:nvPr/>
        </p:nvSpPr>
        <p:spPr>
          <a:xfrm>
            <a:off x="381000" y="285750"/>
            <a:ext cx="4876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Multiple output units: One-vs-all.</a:t>
            </a:r>
            <a:endParaRPr b="1" sz="2400">
              <a:solidFill>
                <a:schemeClr val="dk1"/>
              </a:solidFill>
              <a:latin typeface="Calibri"/>
              <a:ea typeface="Calibri"/>
              <a:cs typeface="Calibri"/>
              <a:sym typeface="Calibri"/>
            </a:endParaRPr>
          </a:p>
        </p:txBody>
      </p:sp>
      <p:grpSp>
        <p:nvGrpSpPr>
          <p:cNvPr id="1375" name="Google Shape;1375;p104"/>
          <p:cNvGrpSpPr/>
          <p:nvPr/>
        </p:nvGrpSpPr>
        <p:grpSpPr>
          <a:xfrm>
            <a:off x="963223" y="762196"/>
            <a:ext cx="7192963" cy="1374570"/>
            <a:chOff x="563880" y="941070"/>
            <a:chExt cx="8046720" cy="1537722"/>
          </a:xfrm>
        </p:grpSpPr>
        <p:pic>
          <p:nvPicPr>
            <p:cNvPr descr="http://t2.gstatic.com/images?q=tbn:ANd9GcTL9hSacq02lg06-d1mjwiBX5E3yNKEBXdBdyL2OuTvLG_4Wq1i" id="1376" name="Google Shape;1376;p104"/>
            <p:cNvPicPr preferRelativeResize="0"/>
            <p:nvPr/>
          </p:nvPicPr>
          <p:blipFill rotWithShape="1">
            <a:blip r:embed="rId3">
              <a:alphaModFix/>
            </a:blip>
            <a:srcRect b="2052" l="0" r="0" t="2052"/>
            <a:stretch/>
          </p:blipFill>
          <p:spPr>
            <a:xfrm>
              <a:off x="6934200" y="941070"/>
              <a:ext cx="1645919" cy="1097280"/>
            </a:xfrm>
            <a:prstGeom prst="rect">
              <a:avLst/>
            </a:prstGeom>
            <a:noFill/>
            <a:ln>
              <a:noFill/>
            </a:ln>
          </p:spPr>
        </p:pic>
        <p:pic>
          <p:nvPicPr>
            <p:cNvPr id="1377" name="Google Shape;1377;p104"/>
            <p:cNvPicPr preferRelativeResize="0"/>
            <p:nvPr/>
          </p:nvPicPr>
          <p:blipFill rotWithShape="1">
            <a:blip r:embed="rId4">
              <a:alphaModFix/>
            </a:blip>
            <a:srcRect b="5752" l="0" r="0" t="5752"/>
            <a:stretch/>
          </p:blipFill>
          <p:spPr>
            <a:xfrm>
              <a:off x="4800600" y="941070"/>
              <a:ext cx="1645919" cy="1097280"/>
            </a:xfrm>
            <a:prstGeom prst="rect">
              <a:avLst/>
            </a:prstGeom>
            <a:noFill/>
            <a:ln>
              <a:noFill/>
            </a:ln>
          </p:spPr>
        </p:pic>
        <p:pic>
          <p:nvPicPr>
            <p:cNvPr id="1378" name="Google Shape;1378;p104"/>
            <p:cNvPicPr preferRelativeResize="0"/>
            <p:nvPr/>
          </p:nvPicPr>
          <p:blipFill rotWithShape="1">
            <a:blip r:embed="rId5">
              <a:alphaModFix/>
            </a:blip>
            <a:srcRect b="0" l="4102" r="4111" t="18646"/>
            <a:stretch/>
          </p:blipFill>
          <p:spPr>
            <a:xfrm>
              <a:off x="2667000" y="941070"/>
              <a:ext cx="1645920" cy="1097280"/>
            </a:xfrm>
            <a:prstGeom prst="rect">
              <a:avLst/>
            </a:prstGeom>
            <a:noFill/>
            <a:ln>
              <a:noFill/>
            </a:ln>
          </p:spPr>
        </p:pic>
        <p:pic>
          <p:nvPicPr>
            <p:cNvPr descr="http://www.hsinjurylaw.com/upload/crossing-the-street.jpg" id="1379" name="Google Shape;1379;p104"/>
            <p:cNvPicPr preferRelativeResize="0"/>
            <p:nvPr/>
          </p:nvPicPr>
          <p:blipFill rotWithShape="1">
            <a:blip r:embed="rId6">
              <a:alphaModFix/>
            </a:blip>
            <a:srcRect b="18220" l="26597" r="23492" t="31779"/>
            <a:stretch/>
          </p:blipFill>
          <p:spPr>
            <a:xfrm>
              <a:off x="563880" y="941070"/>
              <a:ext cx="1645920" cy="1097280"/>
            </a:xfrm>
            <a:prstGeom prst="rect">
              <a:avLst/>
            </a:prstGeom>
            <a:noFill/>
            <a:ln>
              <a:noFill/>
            </a:ln>
          </p:spPr>
        </p:pic>
        <p:sp>
          <p:nvSpPr>
            <p:cNvPr id="1380" name="Google Shape;1380;p104"/>
            <p:cNvSpPr txBox="1"/>
            <p:nvPr/>
          </p:nvSpPr>
          <p:spPr>
            <a:xfrm>
              <a:off x="563880" y="2031192"/>
              <a:ext cx="1676400" cy="44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Pedestrian</a:t>
              </a:r>
              <a:endParaRPr sz="2000">
                <a:solidFill>
                  <a:schemeClr val="dk1"/>
                </a:solidFill>
                <a:latin typeface="Calibri"/>
                <a:ea typeface="Calibri"/>
                <a:cs typeface="Calibri"/>
                <a:sym typeface="Calibri"/>
              </a:endParaRPr>
            </a:p>
          </p:txBody>
        </p:sp>
        <p:sp>
          <p:nvSpPr>
            <p:cNvPr id="1381" name="Google Shape;1381;p104"/>
            <p:cNvSpPr txBox="1"/>
            <p:nvPr/>
          </p:nvSpPr>
          <p:spPr>
            <a:xfrm>
              <a:off x="2667000" y="2034771"/>
              <a:ext cx="16764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Car</a:t>
              </a:r>
              <a:endParaRPr sz="2000">
                <a:solidFill>
                  <a:schemeClr val="dk1"/>
                </a:solidFill>
                <a:latin typeface="Calibri"/>
                <a:ea typeface="Calibri"/>
                <a:cs typeface="Calibri"/>
                <a:sym typeface="Calibri"/>
              </a:endParaRPr>
            </a:p>
          </p:txBody>
        </p:sp>
        <p:sp>
          <p:nvSpPr>
            <p:cNvPr id="1382" name="Google Shape;1382;p104"/>
            <p:cNvSpPr txBox="1"/>
            <p:nvPr/>
          </p:nvSpPr>
          <p:spPr>
            <a:xfrm>
              <a:off x="4800600" y="2038350"/>
              <a:ext cx="16764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Motorcycle</a:t>
              </a:r>
              <a:endParaRPr sz="2000">
                <a:solidFill>
                  <a:schemeClr val="dk1"/>
                </a:solidFill>
                <a:latin typeface="Calibri"/>
                <a:ea typeface="Calibri"/>
                <a:cs typeface="Calibri"/>
                <a:sym typeface="Calibri"/>
              </a:endParaRPr>
            </a:p>
          </p:txBody>
        </p:sp>
        <p:sp>
          <p:nvSpPr>
            <p:cNvPr id="1383" name="Google Shape;1383;p104"/>
            <p:cNvSpPr txBox="1"/>
            <p:nvPr/>
          </p:nvSpPr>
          <p:spPr>
            <a:xfrm>
              <a:off x="6934200" y="2038350"/>
              <a:ext cx="16764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Truck</a:t>
              </a:r>
              <a:endParaRPr sz="2000">
                <a:solidFill>
                  <a:schemeClr val="dk1"/>
                </a:solidFill>
                <a:latin typeface="Calibri"/>
                <a:ea typeface="Calibri"/>
                <a:cs typeface="Calibri"/>
                <a:sym typeface="Calibri"/>
              </a:endParaRPr>
            </a:p>
          </p:txBody>
        </p:sp>
      </p:grpSp>
      <p:grpSp>
        <p:nvGrpSpPr>
          <p:cNvPr id="1384" name="Google Shape;1384;p104"/>
          <p:cNvGrpSpPr/>
          <p:nvPr/>
        </p:nvGrpSpPr>
        <p:grpSpPr>
          <a:xfrm>
            <a:off x="2035683" y="2159326"/>
            <a:ext cx="4961388" cy="1547540"/>
            <a:chOff x="1905000" y="2190750"/>
            <a:chExt cx="5591556" cy="1744100"/>
          </a:xfrm>
        </p:grpSpPr>
        <p:sp>
          <p:nvSpPr>
            <p:cNvPr id="1385" name="Google Shape;1385;p104"/>
            <p:cNvSpPr/>
            <p:nvPr/>
          </p:nvSpPr>
          <p:spPr>
            <a:xfrm>
              <a:off x="1905000" y="3183496"/>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6" name="Google Shape;1386;p104"/>
            <p:cNvSpPr/>
            <p:nvPr/>
          </p:nvSpPr>
          <p:spPr>
            <a:xfrm>
              <a:off x="1905000" y="2848532"/>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7" name="Google Shape;1387;p104"/>
            <p:cNvSpPr/>
            <p:nvPr/>
          </p:nvSpPr>
          <p:spPr>
            <a:xfrm>
              <a:off x="1905000" y="2513568"/>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8" name="Google Shape;1388;p104"/>
            <p:cNvSpPr/>
            <p:nvPr/>
          </p:nvSpPr>
          <p:spPr>
            <a:xfrm>
              <a:off x="2899779" y="2190751"/>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9" name="Google Shape;1389;p104"/>
            <p:cNvSpPr/>
            <p:nvPr/>
          </p:nvSpPr>
          <p:spPr>
            <a:xfrm>
              <a:off x="5102454" y="236976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0" name="Google Shape;1390;p104"/>
            <p:cNvPicPr preferRelativeResize="0"/>
            <p:nvPr/>
          </p:nvPicPr>
          <p:blipFill rotWithShape="1">
            <a:blip r:embed="rId7">
              <a:alphaModFix/>
            </a:blip>
            <a:srcRect b="0" l="0" r="0" t="0"/>
            <a:stretch/>
          </p:blipFill>
          <p:spPr>
            <a:xfrm>
              <a:off x="6019800" y="2861530"/>
              <a:ext cx="1476756" cy="331470"/>
            </a:xfrm>
            <a:prstGeom prst="rect">
              <a:avLst/>
            </a:prstGeom>
            <a:noFill/>
            <a:ln>
              <a:noFill/>
            </a:ln>
          </p:spPr>
        </p:pic>
        <p:cxnSp>
          <p:nvCxnSpPr>
            <p:cNvPr id="1391" name="Google Shape;1391;p104"/>
            <p:cNvCxnSpPr>
              <a:stCxn id="1387" idx="6"/>
              <a:endCxn id="1388" idx="2"/>
            </p:cNvCxnSpPr>
            <p:nvPr/>
          </p:nvCxnSpPr>
          <p:spPr>
            <a:xfrm flipH="1" rot="10800000">
              <a:off x="2191500" y="2334618"/>
              <a:ext cx="708300" cy="322800"/>
            </a:xfrm>
            <a:prstGeom prst="straightConnector1">
              <a:avLst/>
            </a:prstGeom>
            <a:noFill/>
            <a:ln cap="flat" cmpd="sng" w="9525">
              <a:solidFill>
                <a:schemeClr val="dk1"/>
              </a:solidFill>
              <a:prstDash val="solid"/>
              <a:round/>
              <a:headEnd len="sm" w="sm" type="none"/>
              <a:tailEnd len="med" w="med" type="stealth"/>
            </a:ln>
          </p:spPr>
        </p:cxnSp>
        <p:cxnSp>
          <p:nvCxnSpPr>
            <p:cNvPr id="1392" name="Google Shape;1392;p104"/>
            <p:cNvCxnSpPr>
              <a:stCxn id="1386" idx="6"/>
              <a:endCxn id="1388" idx="2"/>
            </p:cNvCxnSpPr>
            <p:nvPr/>
          </p:nvCxnSpPr>
          <p:spPr>
            <a:xfrm flipH="1" rot="10800000">
              <a:off x="2191500" y="2334482"/>
              <a:ext cx="708300" cy="657900"/>
            </a:xfrm>
            <a:prstGeom prst="straightConnector1">
              <a:avLst/>
            </a:prstGeom>
            <a:noFill/>
            <a:ln cap="flat" cmpd="sng" w="9525">
              <a:solidFill>
                <a:schemeClr val="dk1"/>
              </a:solidFill>
              <a:prstDash val="solid"/>
              <a:round/>
              <a:headEnd len="sm" w="sm" type="none"/>
              <a:tailEnd len="med" w="med" type="stealth"/>
            </a:ln>
          </p:spPr>
        </p:cxnSp>
        <p:cxnSp>
          <p:nvCxnSpPr>
            <p:cNvPr id="1393" name="Google Shape;1393;p104"/>
            <p:cNvCxnSpPr>
              <a:stCxn id="1385" idx="6"/>
              <a:endCxn id="1388" idx="2"/>
            </p:cNvCxnSpPr>
            <p:nvPr/>
          </p:nvCxnSpPr>
          <p:spPr>
            <a:xfrm flipH="1" rot="10800000">
              <a:off x="2191500" y="2334646"/>
              <a:ext cx="708300" cy="992700"/>
            </a:xfrm>
            <a:prstGeom prst="straightConnector1">
              <a:avLst/>
            </a:prstGeom>
            <a:noFill/>
            <a:ln cap="flat" cmpd="sng" w="9525">
              <a:solidFill>
                <a:schemeClr val="dk1"/>
              </a:solidFill>
              <a:prstDash val="solid"/>
              <a:round/>
              <a:headEnd len="sm" w="sm" type="none"/>
              <a:tailEnd len="med" w="med" type="stealth"/>
            </a:ln>
          </p:spPr>
        </p:cxnSp>
        <p:sp>
          <p:nvSpPr>
            <p:cNvPr id="1394" name="Google Shape;1394;p104"/>
            <p:cNvSpPr/>
            <p:nvPr/>
          </p:nvSpPr>
          <p:spPr>
            <a:xfrm>
              <a:off x="2899778" y="2564055"/>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95" name="Google Shape;1395;p104"/>
            <p:cNvCxnSpPr>
              <a:stCxn id="1387" idx="6"/>
              <a:endCxn id="1394" idx="2"/>
            </p:cNvCxnSpPr>
            <p:nvPr/>
          </p:nvCxnSpPr>
          <p:spPr>
            <a:xfrm>
              <a:off x="2191500" y="2657418"/>
              <a:ext cx="708300" cy="50400"/>
            </a:xfrm>
            <a:prstGeom prst="straightConnector1">
              <a:avLst/>
            </a:prstGeom>
            <a:noFill/>
            <a:ln cap="flat" cmpd="sng" w="9525">
              <a:solidFill>
                <a:schemeClr val="dk1"/>
              </a:solidFill>
              <a:prstDash val="solid"/>
              <a:round/>
              <a:headEnd len="sm" w="sm" type="none"/>
              <a:tailEnd len="med" w="med" type="stealth"/>
            </a:ln>
          </p:spPr>
        </p:cxnSp>
        <p:cxnSp>
          <p:nvCxnSpPr>
            <p:cNvPr id="1396" name="Google Shape;1396;p104"/>
            <p:cNvCxnSpPr>
              <a:stCxn id="1386" idx="6"/>
              <a:endCxn id="1394" idx="2"/>
            </p:cNvCxnSpPr>
            <p:nvPr/>
          </p:nvCxnSpPr>
          <p:spPr>
            <a:xfrm flipH="1" rot="10800000">
              <a:off x="2191500" y="2707982"/>
              <a:ext cx="708300" cy="284400"/>
            </a:xfrm>
            <a:prstGeom prst="straightConnector1">
              <a:avLst/>
            </a:prstGeom>
            <a:noFill/>
            <a:ln cap="flat" cmpd="sng" w="9525">
              <a:solidFill>
                <a:schemeClr val="dk1"/>
              </a:solidFill>
              <a:prstDash val="solid"/>
              <a:round/>
              <a:headEnd len="sm" w="sm" type="none"/>
              <a:tailEnd len="med" w="med" type="stealth"/>
            </a:ln>
          </p:spPr>
        </p:cxnSp>
        <p:cxnSp>
          <p:nvCxnSpPr>
            <p:cNvPr id="1397" name="Google Shape;1397;p104"/>
            <p:cNvCxnSpPr>
              <a:stCxn id="1385" idx="6"/>
              <a:endCxn id="1394" idx="2"/>
            </p:cNvCxnSpPr>
            <p:nvPr/>
          </p:nvCxnSpPr>
          <p:spPr>
            <a:xfrm flipH="1" rot="10800000">
              <a:off x="2191500" y="2707846"/>
              <a:ext cx="708300" cy="619500"/>
            </a:xfrm>
            <a:prstGeom prst="straightConnector1">
              <a:avLst/>
            </a:prstGeom>
            <a:noFill/>
            <a:ln cap="flat" cmpd="sng" w="9525">
              <a:solidFill>
                <a:schemeClr val="dk1"/>
              </a:solidFill>
              <a:prstDash val="solid"/>
              <a:round/>
              <a:headEnd len="sm" w="sm" type="none"/>
              <a:tailEnd len="med" w="med" type="stealth"/>
            </a:ln>
          </p:spPr>
        </p:cxnSp>
        <p:sp>
          <p:nvSpPr>
            <p:cNvPr id="1398" name="Google Shape;1398;p104"/>
            <p:cNvSpPr/>
            <p:nvPr/>
          </p:nvSpPr>
          <p:spPr>
            <a:xfrm>
              <a:off x="2899777" y="292277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99" name="Google Shape;1399;p104"/>
            <p:cNvCxnSpPr>
              <a:stCxn id="1387" idx="6"/>
              <a:endCxn id="1398" idx="2"/>
            </p:cNvCxnSpPr>
            <p:nvPr/>
          </p:nvCxnSpPr>
          <p:spPr>
            <a:xfrm>
              <a:off x="2191500" y="2657418"/>
              <a:ext cx="708300" cy="409200"/>
            </a:xfrm>
            <a:prstGeom prst="straightConnector1">
              <a:avLst/>
            </a:prstGeom>
            <a:noFill/>
            <a:ln cap="flat" cmpd="sng" w="9525">
              <a:solidFill>
                <a:schemeClr val="dk1"/>
              </a:solidFill>
              <a:prstDash val="solid"/>
              <a:round/>
              <a:headEnd len="sm" w="sm" type="none"/>
              <a:tailEnd len="med" w="med" type="stealth"/>
            </a:ln>
          </p:spPr>
        </p:cxnSp>
        <p:cxnSp>
          <p:nvCxnSpPr>
            <p:cNvPr id="1400" name="Google Shape;1400;p104"/>
            <p:cNvCxnSpPr>
              <a:stCxn id="1386" idx="6"/>
              <a:endCxn id="1398" idx="2"/>
            </p:cNvCxnSpPr>
            <p:nvPr/>
          </p:nvCxnSpPr>
          <p:spPr>
            <a:xfrm>
              <a:off x="2191500" y="2992382"/>
              <a:ext cx="708300" cy="74100"/>
            </a:xfrm>
            <a:prstGeom prst="straightConnector1">
              <a:avLst/>
            </a:prstGeom>
            <a:noFill/>
            <a:ln cap="flat" cmpd="sng" w="9525">
              <a:solidFill>
                <a:schemeClr val="dk1"/>
              </a:solidFill>
              <a:prstDash val="solid"/>
              <a:round/>
              <a:headEnd len="sm" w="sm" type="none"/>
              <a:tailEnd len="med" w="med" type="stealth"/>
            </a:ln>
          </p:spPr>
        </p:cxnSp>
        <p:cxnSp>
          <p:nvCxnSpPr>
            <p:cNvPr id="1401" name="Google Shape;1401;p104"/>
            <p:cNvCxnSpPr>
              <a:stCxn id="1385" idx="6"/>
              <a:endCxn id="1398" idx="2"/>
            </p:cNvCxnSpPr>
            <p:nvPr/>
          </p:nvCxnSpPr>
          <p:spPr>
            <a:xfrm flipH="1" rot="10800000">
              <a:off x="2191500" y="3066646"/>
              <a:ext cx="708300" cy="260700"/>
            </a:xfrm>
            <a:prstGeom prst="straightConnector1">
              <a:avLst/>
            </a:prstGeom>
            <a:noFill/>
            <a:ln cap="flat" cmpd="sng" w="9525">
              <a:solidFill>
                <a:schemeClr val="dk1"/>
              </a:solidFill>
              <a:prstDash val="solid"/>
              <a:round/>
              <a:headEnd len="sm" w="sm" type="none"/>
              <a:tailEnd len="med" w="med" type="stealth"/>
            </a:ln>
          </p:spPr>
        </p:cxnSp>
        <p:sp>
          <p:nvSpPr>
            <p:cNvPr id="1402" name="Google Shape;1402;p104"/>
            <p:cNvSpPr/>
            <p:nvPr/>
          </p:nvSpPr>
          <p:spPr>
            <a:xfrm>
              <a:off x="2899776" y="3273713"/>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3" name="Google Shape;1403;p104"/>
            <p:cNvCxnSpPr>
              <a:stCxn id="1387" idx="6"/>
              <a:endCxn id="1402" idx="2"/>
            </p:cNvCxnSpPr>
            <p:nvPr/>
          </p:nvCxnSpPr>
          <p:spPr>
            <a:xfrm>
              <a:off x="2191500" y="2657418"/>
              <a:ext cx="708300" cy="760200"/>
            </a:xfrm>
            <a:prstGeom prst="straightConnector1">
              <a:avLst/>
            </a:prstGeom>
            <a:noFill/>
            <a:ln cap="flat" cmpd="sng" w="9525">
              <a:solidFill>
                <a:schemeClr val="dk1"/>
              </a:solidFill>
              <a:prstDash val="solid"/>
              <a:round/>
              <a:headEnd len="sm" w="sm" type="none"/>
              <a:tailEnd len="med" w="med" type="stealth"/>
            </a:ln>
          </p:spPr>
        </p:cxnSp>
        <p:cxnSp>
          <p:nvCxnSpPr>
            <p:cNvPr id="1404" name="Google Shape;1404;p104"/>
            <p:cNvCxnSpPr>
              <a:stCxn id="1386" idx="6"/>
              <a:endCxn id="1402" idx="2"/>
            </p:cNvCxnSpPr>
            <p:nvPr/>
          </p:nvCxnSpPr>
          <p:spPr>
            <a:xfrm>
              <a:off x="2191500" y="2992382"/>
              <a:ext cx="708300" cy="425100"/>
            </a:xfrm>
            <a:prstGeom prst="straightConnector1">
              <a:avLst/>
            </a:prstGeom>
            <a:noFill/>
            <a:ln cap="flat" cmpd="sng" w="9525">
              <a:solidFill>
                <a:schemeClr val="dk1"/>
              </a:solidFill>
              <a:prstDash val="solid"/>
              <a:round/>
              <a:headEnd len="sm" w="sm" type="none"/>
              <a:tailEnd len="med" w="med" type="stealth"/>
            </a:ln>
          </p:spPr>
        </p:cxnSp>
        <p:cxnSp>
          <p:nvCxnSpPr>
            <p:cNvPr id="1405" name="Google Shape;1405;p104"/>
            <p:cNvCxnSpPr>
              <a:stCxn id="1385" idx="6"/>
              <a:endCxn id="1402" idx="2"/>
            </p:cNvCxnSpPr>
            <p:nvPr/>
          </p:nvCxnSpPr>
          <p:spPr>
            <a:xfrm>
              <a:off x="2191500" y="3327346"/>
              <a:ext cx="708300" cy="90300"/>
            </a:xfrm>
            <a:prstGeom prst="straightConnector1">
              <a:avLst/>
            </a:prstGeom>
            <a:noFill/>
            <a:ln cap="flat" cmpd="sng" w="9525">
              <a:solidFill>
                <a:schemeClr val="dk1"/>
              </a:solidFill>
              <a:prstDash val="solid"/>
              <a:round/>
              <a:headEnd len="sm" w="sm" type="none"/>
              <a:tailEnd len="med" w="med" type="stealth"/>
            </a:ln>
          </p:spPr>
        </p:cxnSp>
        <p:sp>
          <p:nvSpPr>
            <p:cNvPr id="1406" name="Google Shape;1406;p104"/>
            <p:cNvSpPr/>
            <p:nvPr/>
          </p:nvSpPr>
          <p:spPr>
            <a:xfrm>
              <a:off x="2899779" y="36385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7" name="Google Shape;1407;p104"/>
            <p:cNvCxnSpPr>
              <a:stCxn id="1387" idx="6"/>
              <a:endCxn id="1406" idx="2"/>
            </p:cNvCxnSpPr>
            <p:nvPr/>
          </p:nvCxnSpPr>
          <p:spPr>
            <a:xfrm>
              <a:off x="2191500" y="2657418"/>
              <a:ext cx="708300" cy="1125000"/>
            </a:xfrm>
            <a:prstGeom prst="straightConnector1">
              <a:avLst/>
            </a:prstGeom>
            <a:noFill/>
            <a:ln cap="flat" cmpd="sng" w="9525">
              <a:solidFill>
                <a:schemeClr val="dk1"/>
              </a:solidFill>
              <a:prstDash val="solid"/>
              <a:round/>
              <a:headEnd len="sm" w="sm" type="none"/>
              <a:tailEnd len="med" w="med" type="stealth"/>
            </a:ln>
          </p:spPr>
        </p:cxnSp>
        <p:cxnSp>
          <p:nvCxnSpPr>
            <p:cNvPr id="1408" name="Google Shape;1408;p104"/>
            <p:cNvCxnSpPr>
              <a:stCxn id="1386" idx="6"/>
              <a:endCxn id="1406" idx="2"/>
            </p:cNvCxnSpPr>
            <p:nvPr/>
          </p:nvCxnSpPr>
          <p:spPr>
            <a:xfrm>
              <a:off x="2191500" y="2992382"/>
              <a:ext cx="708300" cy="789900"/>
            </a:xfrm>
            <a:prstGeom prst="straightConnector1">
              <a:avLst/>
            </a:prstGeom>
            <a:noFill/>
            <a:ln cap="flat" cmpd="sng" w="9525">
              <a:solidFill>
                <a:schemeClr val="dk1"/>
              </a:solidFill>
              <a:prstDash val="solid"/>
              <a:round/>
              <a:headEnd len="sm" w="sm" type="none"/>
              <a:tailEnd len="med" w="med" type="stealth"/>
            </a:ln>
          </p:spPr>
        </p:cxnSp>
        <p:cxnSp>
          <p:nvCxnSpPr>
            <p:cNvPr id="1409" name="Google Shape;1409;p104"/>
            <p:cNvCxnSpPr>
              <a:stCxn id="1385" idx="6"/>
              <a:endCxn id="1406" idx="2"/>
            </p:cNvCxnSpPr>
            <p:nvPr/>
          </p:nvCxnSpPr>
          <p:spPr>
            <a:xfrm>
              <a:off x="2191500" y="3327346"/>
              <a:ext cx="708300" cy="455100"/>
            </a:xfrm>
            <a:prstGeom prst="straightConnector1">
              <a:avLst/>
            </a:prstGeom>
            <a:noFill/>
            <a:ln cap="flat" cmpd="sng" w="9525">
              <a:solidFill>
                <a:schemeClr val="dk1"/>
              </a:solidFill>
              <a:prstDash val="solid"/>
              <a:round/>
              <a:headEnd len="sm" w="sm" type="none"/>
              <a:tailEnd len="med" w="med" type="stealth"/>
            </a:ln>
          </p:spPr>
        </p:cxnSp>
        <p:sp>
          <p:nvSpPr>
            <p:cNvPr id="1410" name="Google Shape;1410;p104"/>
            <p:cNvSpPr/>
            <p:nvPr/>
          </p:nvSpPr>
          <p:spPr>
            <a:xfrm>
              <a:off x="4028197" y="21907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11" name="Google Shape;1411;p104"/>
            <p:cNvCxnSpPr>
              <a:stCxn id="1388" idx="6"/>
              <a:endCxn id="1410" idx="2"/>
            </p:cNvCxnSpPr>
            <p:nvPr/>
          </p:nvCxnSpPr>
          <p:spPr>
            <a:xfrm>
              <a:off x="3186279" y="2334601"/>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412" name="Google Shape;1412;p104"/>
            <p:cNvCxnSpPr>
              <a:stCxn id="1394" idx="6"/>
              <a:endCxn id="1410" idx="2"/>
            </p:cNvCxnSpPr>
            <p:nvPr/>
          </p:nvCxnSpPr>
          <p:spPr>
            <a:xfrm flipH="1" rot="10800000">
              <a:off x="3186278" y="2334705"/>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413" name="Google Shape;1413;p104"/>
            <p:cNvCxnSpPr>
              <a:stCxn id="1398" idx="6"/>
              <a:endCxn id="1410" idx="2"/>
            </p:cNvCxnSpPr>
            <p:nvPr/>
          </p:nvCxnSpPr>
          <p:spPr>
            <a:xfrm flipH="1" rot="10800000">
              <a:off x="3186277" y="2334627"/>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414" name="Google Shape;1414;p104"/>
            <p:cNvCxnSpPr>
              <a:stCxn id="1402" idx="6"/>
              <a:endCxn id="1410" idx="2"/>
            </p:cNvCxnSpPr>
            <p:nvPr/>
          </p:nvCxnSpPr>
          <p:spPr>
            <a:xfrm flipH="1" rot="10800000">
              <a:off x="3186276" y="2334563"/>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415" name="Google Shape;1415;p104"/>
            <p:cNvCxnSpPr>
              <a:stCxn id="1406" idx="6"/>
              <a:endCxn id="1410" idx="2"/>
            </p:cNvCxnSpPr>
            <p:nvPr/>
          </p:nvCxnSpPr>
          <p:spPr>
            <a:xfrm flipH="1" rot="10800000">
              <a:off x="3186279" y="2334600"/>
              <a:ext cx="841800" cy="1447800"/>
            </a:xfrm>
            <a:prstGeom prst="straightConnector1">
              <a:avLst/>
            </a:prstGeom>
            <a:noFill/>
            <a:ln cap="flat" cmpd="sng" w="9525">
              <a:solidFill>
                <a:schemeClr val="dk1"/>
              </a:solidFill>
              <a:prstDash val="solid"/>
              <a:round/>
              <a:headEnd len="sm" w="sm" type="none"/>
              <a:tailEnd len="med" w="med" type="stealth"/>
            </a:ln>
          </p:spPr>
        </p:cxnSp>
        <p:sp>
          <p:nvSpPr>
            <p:cNvPr id="1416" name="Google Shape;1416;p104"/>
            <p:cNvSpPr/>
            <p:nvPr/>
          </p:nvSpPr>
          <p:spPr>
            <a:xfrm>
              <a:off x="4028196" y="2568528"/>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17" name="Google Shape;1417;p104"/>
            <p:cNvCxnSpPr>
              <a:endCxn id="1416" idx="2"/>
            </p:cNvCxnSpPr>
            <p:nvPr/>
          </p:nvCxnSpPr>
          <p:spPr>
            <a:xfrm>
              <a:off x="3186396" y="2712378"/>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418" name="Google Shape;1418;p104"/>
            <p:cNvCxnSpPr>
              <a:stCxn id="1398" idx="6"/>
              <a:endCxn id="1416" idx="2"/>
            </p:cNvCxnSpPr>
            <p:nvPr/>
          </p:nvCxnSpPr>
          <p:spPr>
            <a:xfrm flipH="1" rot="10800000">
              <a:off x="3186277" y="2712327"/>
              <a:ext cx="841800" cy="354300"/>
            </a:xfrm>
            <a:prstGeom prst="straightConnector1">
              <a:avLst/>
            </a:prstGeom>
            <a:noFill/>
            <a:ln cap="flat" cmpd="sng" w="9525">
              <a:solidFill>
                <a:schemeClr val="dk1"/>
              </a:solidFill>
              <a:prstDash val="solid"/>
              <a:round/>
              <a:headEnd len="sm" w="sm" type="none"/>
              <a:tailEnd len="med" w="med" type="stealth"/>
            </a:ln>
          </p:spPr>
        </p:cxnSp>
        <p:cxnSp>
          <p:nvCxnSpPr>
            <p:cNvPr id="1419" name="Google Shape;1419;p104"/>
            <p:cNvCxnSpPr>
              <a:endCxn id="1416" idx="2"/>
            </p:cNvCxnSpPr>
            <p:nvPr/>
          </p:nvCxnSpPr>
          <p:spPr>
            <a:xfrm flipH="1" rot="10800000">
              <a:off x="3186396" y="2712378"/>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420" name="Google Shape;1420;p104"/>
            <p:cNvCxnSpPr>
              <a:endCxn id="1416" idx="2"/>
            </p:cNvCxnSpPr>
            <p:nvPr/>
          </p:nvCxnSpPr>
          <p:spPr>
            <a:xfrm flipH="1" rot="10800000">
              <a:off x="3186396" y="2712378"/>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421" name="Google Shape;1421;p104"/>
            <p:cNvCxnSpPr>
              <a:stCxn id="1388" idx="6"/>
              <a:endCxn id="1416" idx="2"/>
            </p:cNvCxnSpPr>
            <p:nvPr/>
          </p:nvCxnSpPr>
          <p:spPr>
            <a:xfrm>
              <a:off x="3186279" y="2334601"/>
              <a:ext cx="841800" cy="377700"/>
            </a:xfrm>
            <a:prstGeom prst="straightConnector1">
              <a:avLst/>
            </a:prstGeom>
            <a:noFill/>
            <a:ln cap="flat" cmpd="sng" w="9525">
              <a:solidFill>
                <a:schemeClr val="dk1"/>
              </a:solidFill>
              <a:prstDash val="solid"/>
              <a:round/>
              <a:headEnd len="sm" w="sm" type="none"/>
              <a:tailEnd len="med" w="med" type="stealth"/>
            </a:ln>
          </p:spPr>
        </p:cxnSp>
        <p:sp>
          <p:nvSpPr>
            <p:cNvPr id="1422" name="Google Shape;1422;p104"/>
            <p:cNvSpPr/>
            <p:nvPr/>
          </p:nvSpPr>
          <p:spPr>
            <a:xfrm>
              <a:off x="4030044" y="2915686"/>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3" name="Google Shape;1423;p104"/>
            <p:cNvCxnSpPr>
              <a:endCxn id="1422" idx="2"/>
            </p:cNvCxnSpPr>
            <p:nvPr/>
          </p:nvCxnSpPr>
          <p:spPr>
            <a:xfrm>
              <a:off x="3188244" y="3059536"/>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424" name="Google Shape;1424;p104"/>
            <p:cNvCxnSpPr>
              <a:endCxn id="1422" idx="2"/>
            </p:cNvCxnSpPr>
            <p:nvPr/>
          </p:nvCxnSpPr>
          <p:spPr>
            <a:xfrm flipH="1" rot="10800000">
              <a:off x="3188244" y="3059536"/>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425" name="Google Shape;1425;p104"/>
            <p:cNvCxnSpPr>
              <a:endCxn id="1422" idx="2"/>
            </p:cNvCxnSpPr>
            <p:nvPr/>
          </p:nvCxnSpPr>
          <p:spPr>
            <a:xfrm flipH="1" rot="10800000">
              <a:off x="3188244" y="3059536"/>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426" name="Google Shape;1426;p104"/>
            <p:cNvCxnSpPr>
              <a:stCxn id="1394" idx="6"/>
              <a:endCxn id="1422" idx="2"/>
            </p:cNvCxnSpPr>
            <p:nvPr/>
          </p:nvCxnSpPr>
          <p:spPr>
            <a:xfrm>
              <a:off x="3186278" y="2707905"/>
              <a:ext cx="843900" cy="351600"/>
            </a:xfrm>
            <a:prstGeom prst="straightConnector1">
              <a:avLst/>
            </a:prstGeom>
            <a:noFill/>
            <a:ln cap="flat" cmpd="sng" w="9525">
              <a:solidFill>
                <a:schemeClr val="dk1"/>
              </a:solidFill>
              <a:prstDash val="solid"/>
              <a:round/>
              <a:headEnd len="sm" w="sm" type="none"/>
              <a:tailEnd len="med" w="med" type="stealth"/>
            </a:ln>
          </p:spPr>
        </p:cxnSp>
        <p:cxnSp>
          <p:nvCxnSpPr>
            <p:cNvPr id="1427" name="Google Shape;1427;p104"/>
            <p:cNvCxnSpPr>
              <a:stCxn id="1388" idx="6"/>
              <a:endCxn id="1422" idx="2"/>
            </p:cNvCxnSpPr>
            <p:nvPr/>
          </p:nvCxnSpPr>
          <p:spPr>
            <a:xfrm>
              <a:off x="3186279" y="2334601"/>
              <a:ext cx="843900" cy="724800"/>
            </a:xfrm>
            <a:prstGeom prst="straightConnector1">
              <a:avLst/>
            </a:prstGeom>
            <a:noFill/>
            <a:ln cap="flat" cmpd="sng" w="9525">
              <a:solidFill>
                <a:schemeClr val="dk1"/>
              </a:solidFill>
              <a:prstDash val="solid"/>
              <a:round/>
              <a:headEnd len="sm" w="sm" type="none"/>
              <a:tailEnd len="med" w="med" type="stealth"/>
            </a:ln>
          </p:spPr>
        </p:cxnSp>
        <p:sp>
          <p:nvSpPr>
            <p:cNvPr id="1428" name="Google Shape;1428;p104"/>
            <p:cNvSpPr/>
            <p:nvPr/>
          </p:nvSpPr>
          <p:spPr>
            <a:xfrm>
              <a:off x="4028195" y="326390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9" name="Google Shape;1429;p104"/>
            <p:cNvCxnSpPr>
              <a:stCxn id="1402" idx="6"/>
              <a:endCxn id="1428" idx="2"/>
            </p:cNvCxnSpPr>
            <p:nvPr/>
          </p:nvCxnSpPr>
          <p:spPr>
            <a:xfrm flipH="1" rot="10800000">
              <a:off x="3186276" y="3407663"/>
              <a:ext cx="841800" cy="9900"/>
            </a:xfrm>
            <a:prstGeom prst="straightConnector1">
              <a:avLst/>
            </a:prstGeom>
            <a:noFill/>
            <a:ln cap="flat" cmpd="sng" w="9525">
              <a:solidFill>
                <a:schemeClr val="dk1"/>
              </a:solidFill>
              <a:prstDash val="solid"/>
              <a:round/>
              <a:headEnd len="sm" w="sm" type="none"/>
              <a:tailEnd len="med" w="med" type="stealth"/>
            </a:ln>
          </p:spPr>
        </p:cxnSp>
        <p:cxnSp>
          <p:nvCxnSpPr>
            <p:cNvPr id="1430" name="Google Shape;1430;p104"/>
            <p:cNvCxnSpPr>
              <a:endCxn id="1428" idx="2"/>
            </p:cNvCxnSpPr>
            <p:nvPr/>
          </p:nvCxnSpPr>
          <p:spPr>
            <a:xfrm flipH="1" rot="10800000">
              <a:off x="3186395" y="3407750"/>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431" name="Google Shape;1431;p104"/>
            <p:cNvCxnSpPr>
              <a:stCxn id="1398" idx="6"/>
              <a:endCxn id="1428" idx="2"/>
            </p:cNvCxnSpPr>
            <p:nvPr/>
          </p:nvCxnSpPr>
          <p:spPr>
            <a:xfrm>
              <a:off x="3186277" y="3066627"/>
              <a:ext cx="841800" cy="341100"/>
            </a:xfrm>
            <a:prstGeom prst="straightConnector1">
              <a:avLst/>
            </a:prstGeom>
            <a:noFill/>
            <a:ln cap="flat" cmpd="sng" w="9525">
              <a:solidFill>
                <a:schemeClr val="dk1"/>
              </a:solidFill>
              <a:prstDash val="solid"/>
              <a:round/>
              <a:headEnd len="sm" w="sm" type="none"/>
              <a:tailEnd len="med" w="med" type="stealth"/>
            </a:ln>
          </p:spPr>
        </p:cxnSp>
        <p:cxnSp>
          <p:nvCxnSpPr>
            <p:cNvPr id="1432" name="Google Shape;1432;p104"/>
            <p:cNvCxnSpPr>
              <a:stCxn id="1394" idx="6"/>
              <a:endCxn id="1428" idx="2"/>
            </p:cNvCxnSpPr>
            <p:nvPr/>
          </p:nvCxnSpPr>
          <p:spPr>
            <a:xfrm>
              <a:off x="3186278" y="2707905"/>
              <a:ext cx="841800" cy="699900"/>
            </a:xfrm>
            <a:prstGeom prst="straightConnector1">
              <a:avLst/>
            </a:prstGeom>
            <a:noFill/>
            <a:ln cap="flat" cmpd="sng" w="9525">
              <a:solidFill>
                <a:schemeClr val="dk1"/>
              </a:solidFill>
              <a:prstDash val="solid"/>
              <a:round/>
              <a:headEnd len="sm" w="sm" type="none"/>
              <a:tailEnd len="med" w="med" type="stealth"/>
            </a:ln>
          </p:spPr>
        </p:cxnSp>
        <p:cxnSp>
          <p:nvCxnSpPr>
            <p:cNvPr id="1433" name="Google Shape;1433;p104"/>
            <p:cNvCxnSpPr>
              <a:stCxn id="1388" idx="6"/>
              <a:endCxn id="1428" idx="2"/>
            </p:cNvCxnSpPr>
            <p:nvPr/>
          </p:nvCxnSpPr>
          <p:spPr>
            <a:xfrm>
              <a:off x="3186279" y="2334601"/>
              <a:ext cx="841800" cy="1073100"/>
            </a:xfrm>
            <a:prstGeom prst="straightConnector1">
              <a:avLst/>
            </a:prstGeom>
            <a:noFill/>
            <a:ln cap="flat" cmpd="sng" w="9525">
              <a:solidFill>
                <a:schemeClr val="dk1"/>
              </a:solidFill>
              <a:prstDash val="solid"/>
              <a:round/>
              <a:headEnd len="sm" w="sm" type="none"/>
              <a:tailEnd len="med" w="med" type="stealth"/>
            </a:ln>
          </p:spPr>
        </p:cxnSp>
        <p:sp>
          <p:nvSpPr>
            <p:cNvPr id="1434" name="Google Shape;1434;p104"/>
            <p:cNvSpPr/>
            <p:nvPr/>
          </p:nvSpPr>
          <p:spPr>
            <a:xfrm>
              <a:off x="4028194" y="36471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5" name="Google Shape;1435;p104"/>
            <p:cNvCxnSpPr>
              <a:endCxn id="1434" idx="2"/>
            </p:cNvCxnSpPr>
            <p:nvPr/>
          </p:nvCxnSpPr>
          <p:spPr>
            <a:xfrm>
              <a:off x="3186394" y="3791000"/>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436" name="Google Shape;1436;p104"/>
            <p:cNvCxnSpPr>
              <a:stCxn id="1402" idx="6"/>
              <a:endCxn id="1434" idx="2"/>
            </p:cNvCxnSpPr>
            <p:nvPr/>
          </p:nvCxnSpPr>
          <p:spPr>
            <a:xfrm>
              <a:off x="3186276" y="3417563"/>
              <a:ext cx="841800" cy="373500"/>
            </a:xfrm>
            <a:prstGeom prst="straightConnector1">
              <a:avLst/>
            </a:prstGeom>
            <a:noFill/>
            <a:ln cap="flat" cmpd="sng" w="9525">
              <a:solidFill>
                <a:schemeClr val="dk1"/>
              </a:solidFill>
              <a:prstDash val="solid"/>
              <a:round/>
              <a:headEnd len="sm" w="sm" type="none"/>
              <a:tailEnd len="med" w="med" type="stealth"/>
            </a:ln>
          </p:spPr>
        </p:cxnSp>
        <p:cxnSp>
          <p:nvCxnSpPr>
            <p:cNvPr id="1437" name="Google Shape;1437;p104"/>
            <p:cNvCxnSpPr>
              <a:stCxn id="1398" idx="6"/>
              <a:endCxn id="1434" idx="2"/>
            </p:cNvCxnSpPr>
            <p:nvPr/>
          </p:nvCxnSpPr>
          <p:spPr>
            <a:xfrm>
              <a:off x="3186277" y="3066627"/>
              <a:ext cx="841800" cy="724500"/>
            </a:xfrm>
            <a:prstGeom prst="straightConnector1">
              <a:avLst/>
            </a:prstGeom>
            <a:noFill/>
            <a:ln cap="flat" cmpd="sng" w="9525">
              <a:solidFill>
                <a:schemeClr val="dk1"/>
              </a:solidFill>
              <a:prstDash val="solid"/>
              <a:round/>
              <a:headEnd len="sm" w="sm" type="none"/>
              <a:tailEnd len="med" w="med" type="stealth"/>
            </a:ln>
          </p:spPr>
        </p:cxnSp>
        <p:cxnSp>
          <p:nvCxnSpPr>
            <p:cNvPr id="1438" name="Google Shape;1438;p104"/>
            <p:cNvCxnSpPr>
              <a:stCxn id="1394" idx="6"/>
              <a:endCxn id="1434" idx="2"/>
            </p:cNvCxnSpPr>
            <p:nvPr/>
          </p:nvCxnSpPr>
          <p:spPr>
            <a:xfrm>
              <a:off x="3186278" y="2707905"/>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439" name="Google Shape;1439;p104"/>
            <p:cNvCxnSpPr>
              <a:stCxn id="1388" idx="6"/>
              <a:endCxn id="1434" idx="2"/>
            </p:cNvCxnSpPr>
            <p:nvPr/>
          </p:nvCxnSpPr>
          <p:spPr>
            <a:xfrm>
              <a:off x="3186279" y="2334601"/>
              <a:ext cx="841800" cy="1456500"/>
            </a:xfrm>
            <a:prstGeom prst="straightConnector1">
              <a:avLst/>
            </a:prstGeom>
            <a:noFill/>
            <a:ln cap="flat" cmpd="sng" w="9525">
              <a:solidFill>
                <a:schemeClr val="dk1"/>
              </a:solidFill>
              <a:prstDash val="solid"/>
              <a:round/>
              <a:headEnd len="sm" w="sm" type="none"/>
              <a:tailEnd len="med" w="med" type="stealth"/>
            </a:ln>
          </p:spPr>
        </p:cxnSp>
        <p:cxnSp>
          <p:nvCxnSpPr>
            <p:cNvPr id="1440" name="Google Shape;1440;p104"/>
            <p:cNvCxnSpPr>
              <a:stCxn id="1410" idx="6"/>
              <a:endCxn id="1389" idx="2"/>
            </p:cNvCxnSpPr>
            <p:nvPr/>
          </p:nvCxnSpPr>
          <p:spPr>
            <a:xfrm>
              <a:off x="4314697" y="2334600"/>
              <a:ext cx="787800" cy="179100"/>
            </a:xfrm>
            <a:prstGeom prst="straightConnector1">
              <a:avLst/>
            </a:prstGeom>
            <a:noFill/>
            <a:ln cap="flat" cmpd="sng" w="9525">
              <a:solidFill>
                <a:schemeClr val="dk1"/>
              </a:solidFill>
              <a:prstDash val="solid"/>
              <a:round/>
              <a:headEnd len="sm" w="sm" type="none"/>
              <a:tailEnd len="med" w="med" type="stealth"/>
            </a:ln>
          </p:spPr>
        </p:cxnSp>
        <p:cxnSp>
          <p:nvCxnSpPr>
            <p:cNvPr id="1441" name="Google Shape;1441;p104"/>
            <p:cNvCxnSpPr>
              <a:stCxn id="1416" idx="6"/>
              <a:endCxn id="1389" idx="2"/>
            </p:cNvCxnSpPr>
            <p:nvPr/>
          </p:nvCxnSpPr>
          <p:spPr>
            <a:xfrm flipH="1" rot="10800000">
              <a:off x="4314696" y="2513478"/>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442" name="Google Shape;1442;p104"/>
            <p:cNvCxnSpPr>
              <a:stCxn id="1422" idx="6"/>
              <a:endCxn id="1389" idx="2"/>
            </p:cNvCxnSpPr>
            <p:nvPr/>
          </p:nvCxnSpPr>
          <p:spPr>
            <a:xfrm flipH="1" rot="10800000">
              <a:off x="4316544" y="2513536"/>
              <a:ext cx="786000" cy="546000"/>
            </a:xfrm>
            <a:prstGeom prst="straightConnector1">
              <a:avLst/>
            </a:prstGeom>
            <a:noFill/>
            <a:ln cap="flat" cmpd="sng" w="9525">
              <a:solidFill>
                <a:schemeClr val="dk1"/>
              </a:solidFill>
              <a:prstDash val="solid"/>
              <a:round/>
              <a:headEnd len="sm" w="sm" type="none"/>
              <a:tailEnd len="med" w="med" type="stealth"/>
            </a:ln>
          </p:spPr>
        </p:cxnSp>
        <p:cxnSp>
          <p:nvCxnSpPr>
            <p:cNvPr id="1443" name="Google Shape;1443;p104"/>
            <p:cNvCxnSpPr>
              <a:stCxn id="1428" idx="6"/>
              <a:endCxn id="1389" idx="2"/>
            </p:cNvCxnSpPr>
            <p:nvPr/>
          </p:nvCxnSpPr>
          <p:spPr>
            <a:xfrm flipH="1" rot="10800000">
              <a:off x="4314695" y="2513750"/>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444" name="Google Shape;1444;p104"/>
            <p:cNvCxnSpPr>
              <a:stCxn id="1434" idx="6"/>
              <a:endCxn id="1389" idx="2"/>
            </p:cNvCxnSpPr>
            <p:nvPr/>
          </p:nvCxnSpPr>
          <p:spPr>
            <a:xfrm flipH="1" rot="10800000">
              <a:off x="4314694" y="2513600"/>
              <a:ext cx="787800" cy="1277400"/>
            </a:xfrm>
            <a:prstGeom prst="straightConnector1">
              <a:avLst/>
            </a:prstGeom>
            <a:noFill/>
            <a:ln cap="flat" cmpd="sng" w="9525">
              <a:solidFill>
                <a:schemeClr val="dk1"/>
              </a:solidFill>
              <a:prstDash val="solid"/>
              <a:round/>
              <a:headEnd len="sm" w="sm" type="none"/>
              <a:tailEnd len="med" w="med" type="stealth"/>
            </a:ln>
          </p:spPr>
        </p:cxnSp>
        <p:sp>
          <p:nvSpPr>
            <p:cNvPr id="1445" name="Google Shape;1445;p104"/>
            <p:cNvSpPr/>
            <p:nvPr/>
          </p:nvSpPr>
          <p:spPr>
            <a:xfrm>
              <a:off x="5102453" y="27456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6" name="Google Shape;1446;p104"/>
            <p:cNvCxnSpPr>
              <a:endCxn id="1445" idx="2"/>
            </p:cNvCxnSpPr>
            <p:nvPr/>
          </p:nvCxnSpPr>
          <p:spPr>
            <a:xfrm>
              <a:off x="4314653" y="2710702"/>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447" name="Google Shape;1447;p104"/>
            <p:cNvCxnSpPr>
              <a:endCxn id="1445" idx="2"/>
            </p:cNvCxnSpPr>
            <p:nvPr/>
          </p:nvCxnSpPr>
          <p:spPr>
            <a:xfrm flipH="1" rot="10800000">
              <a:off x="4314653" y="28895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448" name="Google Shape;1448;p104"/>
            <p:cNvCxnSpPr>
              <a:endCxn id="1445" idx="2"/>
            </p:cNvCxnSpPr>
            <p:nvPr/>
          </p:nvCxnSpPr>
          <p:spPr>
            <a:xfrm flipH="1" rot="10800000">
              <a:off x="4316753" y="2889502"/>
              <a:ext cx="785700" cy="546000"/>
            </a:xfrm>
            <a:prstGeom prst="straightConnector1">
              <a:avLst/>
            </a:prstGeom>
            <a:noFill/>
            <a:ln cap="flat" cmpd="sng" w="9525">
              <a:solidFill>
                <a:schemeClr val="dk1"/>
              </a:solidFill>
              <a:prstDash val="solid"/>
              <a:round/>
              <a:headEnd len="sm" w="sm" type="none"/>
              <a:tailEnd len="med" w="med" type="stealth"/>
            </a:ln>
          </p:spPr>
        </p:cxnSp>
        <p:cxnSp>
          <p:nvCxnSpPr>
            <p:cNvPr id="1449" name="Google Shape;1449;p104"/>
            <p:cNvCxnSpPr>
              <a:endCxn id="1445" idx="2"/>
            </p:cNvCxnSpPr>
            <p:nvPr/>
          </p:nvCxnSpPr>
          <p:spPr>
            <a:xfrm flipH="1" rot="10800000">
              <a:off x="4314653" y="2889502"/>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450" name="Google Shape;1450;p104"/>
            <p:cNvCxnSpPr>
              <a:stCxn id="1410" idx="6"/>
              <a:endCxn id="1445" idx="2"/>
            </p:cNvCxnSpPr>
            <p:nvPr/>
          </p:nvCxnSpPr>
          <p:spPr>
            <a:xfrm>
              <a:off x="4314697" y="2334600"/>
              <a:ext cx="787800" cy="555000"/>
            </a:xfrm>
            <a:prstGeom prst="straightConnector1">
              <a:avLst/>
            </a:prstGeom>
            <a:noFill/>
            <a:ln cap="flat" cmpd="sng" w="9525">
              <a:solidFill>
                <a:schemeClr val="dk1"/>
              </a:solidFill>
              <a:prstDash val="solid"/>
              <a:round/>
              <a:headEnd len="sm" w="sm" type="none"/>
              <a:tailEnd len="med" w="med" type="stealth"/>
            </a:ln>
          </p:spPr>
        </p:cxnSp>
        <p:sp>
          <p:nvSpPr>
            <p:cNvPr id="1451" name="Google Shape;1451;p104"/>
            <p:cNvSpPr/>
            <p:nvPr/>
          </p:nvSpPr>
          <p:spPr>
            <a:xfrm>
              <a:off x="5102452" y="3088214"/>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52" name="Google Shape;1452;p104"/>
            <p:cNvCxnSpPr>
              <a:endCxn id="1451" idx="2"/>
            </p:cNvCxnSpPr>
            <p:nvPr/>
          </p:nvCxnSpPr>
          <p:spPr>
            <a:xfrm>
              <a:off x="4314652" y="3053264"/>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453" name="Google Shape;1453;p104"/>
            <p:cNvCxnSpPr>
              <a:endCxn id="1451" idx="2"/>
            </p:cNvCxnSpPr>
            <p:nvPr/>
          </p:nvCxnSpPr>
          <p:spPr>
            <a:xfrm flipH="1" rot="10800000">
              <a:off x="4314652" y="3232064"/>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454" name="Google Shape;1454;p104"/>
            <p:cNvCxnSpPr>
              <a:endCxn id="1451" idx="2"/>
            </p:cNvCxnSpPr>
            <p:nvPr/>
          </p:nvCxnSpPr>
          <p:spPr>
            <a:xfrm flipH="1" rot="10800000">
              <a:off x="4316752" y="3232064"/>
              <a:ext cx="785700" cy="546000"/>
            </a:xfrm>
            <a:prstGeom prst="straightConnector1">
              <a:avLst/>
            </a:prstGeom>
            <a:noFill/>
            <a:ln cap="flat" cmpd="sng" w="9525">
              <a:solidFill>
                <a:schemeClr val="dk1"/>
              </a:solidFill>
              <a:prstDash val="solid"/>
              <a:round/>
              <a:headEnd len="sm" w="sm" type="none"/>
              <a:tailEnd len="med" w="med" type="stealth"/>
            </a:ln>
          </p:spPr>
        </p:cxnSp>
        <p:cxnSp>
          <p:nvCxnSpPr>
            <p:cNvPr id="1455" name="Google Shape;1455;p104"/>
            <p:cNvCxnSpPr>
              <a:stCxn id="1416" idx="6"/>
              <a:endCxn id="1451" idx="2"/>
            </p:cNvCxnSpPr>
            <p:nvPr/>
          </p:nvCxnSpPr>
          <p:spPr>
            <a:xfrm>
              <a:off x="4314696" y="2712378"/>
              <a:ext cx="787800" cy="519600"/>
            </a:xfrm>
            <a:prstGeom prst="straightConnector1">
              <a:avLst/>
            </a:prstGeom>
            <a:noFill/>
            <a:ln cap="flat" cmpd="sng" w="9525">
              <a:solidFill>
                <a:schemeClr val="dk1"/>
              </a:solidFill>
              <a:prstDash val="solid"/>
              <a:round/>
              <a:headEnd len="sm" w="sm" type="none"/>
              <a:tailEnd len="med" w="med" type="stealth"/>
            </a:ln>
          </p:spPr>
        </p:cxnSp>
        <p:cxnSp>
          <p:nvCxnSpPr>
            <p:cNvPr id="1456" name="Google Shape;1456;p104"/>
            <p:cNvCxnSpPr>
              <a:stCxn id="1410" idx="6"/>
              <a:endCxn id="1451" idx="2"/>
            </p:cNvCxnSpPr>
            <p:nvPr/>
          </p:nvCxnSpPr>
          <p:spPr>
            <a:xfrm>
              <a:off x="4314697" y="2334600"/>
              <a:ext cx="787800" cy="897600"/>
            </a:xfrm>
            <a:prstGeom prst="straightConnector1">
              <a:avLst/>
            </a:prstGeom>
            <a:noFill/>
            <a:ln cap="flat" cmpd="sng" w="9525">
              <a:solidFill>
                <a:schemeClr val="dk1"/>
              </a:solidFill>
              <a:prstDash val="solid"/>
              <a:round/>
              <a:headEnd len="sm" w="sm" type="none"/>
              <a:tailEnd len="med" w="med" type="stealth"/>
            </a:ln>
          </p:spPr>
        </p:cxnSp>
        <p:sp>
          <p:nvSpPr>
            <p:cNvPr id="1457" name="Google Shape;1457;p104"/>
            <p:cNvSpPr/>
            <p:nvPr/>
          </p:nvSpPr>
          <p:spPr>
            <a:xfrm>
              <a:off x="5102454" y="34505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58" name="Google Shape;1458;p104"/>
            <p:cNvCxnSpPr>
              <a:endCxn id="1457" idx="2"/>
            </p:cNvCxnSpPr>
            <p:nvPr/>
          </p:nvCxnSpPr>
          <p:spPr>
            <a:xfrm>
              <a:off x="4314654" y="3415602"/>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459" name="Google Shape;1459;p104"/>
            <p:cNvCxnSpPr>
              <a:endCxn id="1457" idx="2"/>
            </p:cNvCxnSpPr>
            <p:nvPr/>
          </p:nvCxnSpPr>
          <p:spPr>
            <a:xfrm flipH="1" rot="10800000">
              <a:off x="4314654" y="35944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460" name="Google Shape;1460;p104"/>
            <p:cNvCxnSpPr>
              <a:stCxn id="1422" idx="6"/>
              <a:endCxn id="1457" idx="2"/>
            </p:cNvCxnSpPr>
            <p:nvPr/>
          </p:nvCxnSpPr>
          <p:spPr>
            <a:xfrm>
              <a:off x="4316544" y="3059536"/>
              <a:ext cx="786000" cy="534900"/>
            </a:xfrm>
            <a:prstGeom prst="straightConnector1">
              <a:avLst/>
            </a:prstGeom>
            <a:noFill/>
            <a:ln cap="flat" cmpd="sng" w="9525">
              <a:solidFill>
                <a:schemeClr val="dk1"/>
              </a:solidFill>
              <a:prstDash val="solid"/>
              <a:round/>
              <a:headEnd len="sm" w="sm" type="none"/>
              <a:tailEnd len="med" w="med" type="stealth"/>
            </a:ln>
          </p:spPr>
        </p:cxnSp>
        <p:cxnSp>
          <p:nvCxnSpPr>
            <p:cNvPr id="1461" name="Google Shape;1461;p104"/>
            <p:cNvCxnSpPr>
              <a:stCxn id="1416" idx="6"/>
              <a:endCxn id="1457" idx="2"/>
            </p:cNvCxnSpPr>
            <p:nvPr/>
          </p:nvCxnSpPr>
          <p:spPr>
            <a:xfrm>
              <a:off x="4314696" y="2712378"/>
              <a:ext cx="787800" cy="882000"/>
            </a:xfrm>
            <a:prstGeom prst="straightConnector1">
              <a:avLst/>
            </a:prstGeom>
            <a:noFill/>
            <a:ln cap="flat" cmpd="sng" w="9525">
              <a:solidFill>
                <a:schemeClr val="dk1"/>
              </a:solidFill>
              <a:prstDash val="solid"/>
              <a:round/>
              <a:headEnd len="sm" w="sm" type="none"/>
              <a:tailEnd len="med" w="med" type="stealth"/>
            </a:ln>
          </p:spPr>
        </p:cxnSp>
        <p:cxnSp>
          <p:nvCxnSpPr>
            <p:cNvPr id="1462" name="Google Shape;1462;p104"/>
            <p:cNvCxnSpPr>
              <a:stCxn id="1410" idx="6"/>
              <a:endCxn id="1457" idx="2"/>
            </p:cNvCxnSpPr>
            <p:nvPr/>
          </p:nvCxnSpPr>
          <p:spPr>
            <a:xfrm>
              <a:off x="4314697" y="2334600"/>
              <a:ext cx="787800" cy="1259700"/>
            </a:xfrm>
            <a:prstGeom prst="straightConnector1">
              <a:avLst/>
            </a:prstGeom>
            <a:noFill/>
            <a:ln cap="flat" cmpd="sng" w="9525">
              <a:solidFill>
                <a:schemeClr val="dk1"/>
              </a:solidFill>
              <a:prstDash val="solid"/>
              <a:round/>
              <a:headEnd len="sm" w="sm" type="none"/>
              <a:tailEnd len="med" w="med" type="stealth"/>
            </a:ln>
          </p:spPr>
        </p:cxnSp>
      </p:grpSp>
      <p:sp>
        <p:nvSpPr>
          <p:cNvPr id="1463" name="Google Shape;1463;p104"/>
          <p:cNvSpPr txBox="1"/>
          <p:nvPr/>
        </p:nvSpPr>
        <p:spPr>
          <a:xfrm>
            <a:off x="453946" y="4051449"/>
            <a:ext cx="7702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Want                      ,                         ,                        ,   etc.</a:t>
            </a:r>
            <a:endParaRPr sz="2400">
              <a:solidFill>
                <a:schemeClr val="dk1"/>
              </a:solidFill>
              <a:latin typeface="Calibri"/>
              <a:ea typeface="Calibri"/>
              <a:cs typeface="Calibri"/>
              <a:sym typeface="Calibri"/>
            </a:endParaRPr>
          </a:p>
        </p:txBody>
      </p:sp>
      <p:pic>
        <p:nvPicPr>
          <p:cNvPr id="1464" name="Google Shape;1464;p104"/>
          <p:cNvPicPr preferRelativeResize="0"/>
          <p:nvPr/>
        </p:nvPicPr>
        <p:blipFill rotWithShape="1">
          <a:blip r:embed="rId8">
            <a:alphaModFix/>
          </a:blip>
          <a:srcRect b="0" l="0" r="0" t="0"/>
          <a:stretch/>
        </p:blipFill>
        <p:spPr>
          <a:xfrm>
            <a:off x="1309853" y="4015085"/>
            <a:ext cx="1369695" cy="609600"/>
          </a:xfrm>
          <a:prstGeom prst="rect">
            <a:avLst/>
          </a:prstGeom>
          <a:noFill/>
          <a:ln>
            <a:noFill/>
          </a:ln>
        </p:spPr>
      </p:pic>
      <p:pic>
        <p:nvPicPr>
          <p:cNvPr id="1465" name="Google Shape;1465;p104"/>
          <p:cNvPicPr preferRelativeResize="0"/>
          <p:nvPr/>
        </p:nvPicPr>
        <p:blipFill rotWithShape="1">
          <a:blip r:embed="rId9">
            <a:alphaModFix/>
          </a:blip>
          <a:srcRect b="0" l="0" r="0" t="0"/>
          <a:stretch/>
        </p:blipFill>
        <p:spPr>
          <a:xfrm>
            <a:off x="3049905" y="4013756"/>
            <a:ext cx="1369695" cy="609600"/>
          </a:xfrm>
          <a:prstGeom prst="rect">
            <a:avLst/>
          </a:prstGeom>
          <a:noFill/>
          <a:ln>
            <a:noFill/>
          </a:ln>
        </p:spPr>
      </p:pic>
      <p:pic>
        <p:nvPicPr>
          <p:cNvPr id="1466" name="Google Shape;1466;p104"/>
          <p:cNvPicPr preferRelativeResize="0"/>
          <p:nvPr/>
        </p:nvPicPr>
        <p:blipFill rotWithShape="1">
          <a:blip r:embed="rId10">
            <a:alphaModFix/>
          </a:blip>
          <a:srcRect b="0" l="0" r="0" t="0"/>
          <a:stretch/>
        </p:blipFill>
        <p:spPr>
          <a:xfrm>
            <a:off x="4802505" y="4019550"/>
            <a:ext cx="1369695" cy="609600"/>
          </a:xfrm>
          <a:prstGeom prst="rect">
            <a:avLst/>
          </a:prstGeom>
          <a:noFill/>
          <a:ln>
            <a:noFill/>
          </a:ln>
        </p:spPr>
      </p:pic>
      <p:sp>
        <p:nvSpPr>
          <p:cNvPr id="1467" name="Google Shape;1467;p104"/>
          <p:cNvSpPr txBox="1"/>
          <p:nvPr/>
        </p:nvSpPr>
        <p:spPr>
          <a:xfrm>
            <a:off x="963246" y="4579173"/>
            <a:ext cx="5894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pedestrian         when car	when motorcycle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05"/>
          <p:cNvSpPr txBox="1"/>
          <p:nvPr/>
        </p:nvSpPr>
        <p:spPr>
          <a:xfrm>
            <a:off x="381000" y="285750"/>
            <a:ext cx="4876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Multiple output units: One-vs-all.</a:t>
            </a:r>
            <a:endParaRPr b="1" sz="2400">
              <a:solidFill>
                <a:schemeClr val="dk1"/>
              </a:solidFill>
              <a:latin typeface="Calibri"/>
              <a:ea typeface="Calibri"/>
              <a:cs typeface="Calibri"/>
              <a:sym typeface="Calibri"/>
            </a:endParaRPr>
          </a:p>
        </p:txBody>
      </p:sp>
      <p:grpSp>
        <p:nvGrpSpPr>
          <p:cNvPr id="1473" name="Google Shape;1473;p105"/>
          <p:cNvGrpSpPr/>
          <p:nvPr/>
        </p:nvGrpSpPr>
        <p:grpSpPr>
          <a:xfrm>
            <a:off x="2035683" y="685137"/>
            <a:ext cx="4961388" cy="1547540"/>
            <a:chOff x="1905000" y="2190750"/>
            <a:chExt cx="5591556" cy="1744100"/>
          </a:xfrm>
        </p:grpSpPr>
        <p:sp>
          <p:nvSpPr>
            <p:cNvPr id="1474" name="Google Shape;1474;p105"/>
            <p:cNvSpPr/>
            <p:nvPr/>
          </p:nvSpPr>
          <p:spPr>
            <a:xfrm>
              <a:off x="1905000" y="3183496"/>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5" name="Google Shape;1475;p105"/>
            <p:cNvSpPr/>
            <p:nvPr/>
          </p:nvSpPr>
          <p:spPr>
            <a:xfrm>
              <a:off x="1905000" y="2848532"/>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6" name="Google Shape;1476;p105"/>
            <p:cNvSpPr/>
            <p:nvPr/>
          </p:nvSpPr>
          <p:spPr>
            <a:xfrm>
              <a:off x="1905000" y="2513568"/>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105"/>
            <p:cNvSpPr/>
            <p:nvPr/>
          </p:nvSpPr>
          <p:spPr>
            <a:xfrm>
              <a:off x="2899779" y="2190751"/>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Google Shape;1478;p105"/>
            <p:cNvSpPr/>
            <p:nvPr/>
          </p:nvSpPr>
          <p:spPr>
            <a:xfrm>
              <a:off x="5102454" y="236976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79" name="Google Shape;1479;p105"/>
            <p:cNvPicPr preferRelativeResize="0"/>
            <p:nvPr/>
          </p:nvPicPr>
          <p:blipFill rotWithShape="1">
            <a:blip r:embed="rId3">
              <a:alphaModFix/>
            </a:blip>
            <a:srcRect b="0" l="0" r="0" t="0"/>
            <a:stretch/>
          </p:blipFill>
          <p:spPr>
            <a:xfrm>
              <a:off x="6019800" y="2861530"/>
              <a:ext cx="1476756" cy="331470"/>
            </a:xfrm>
            <a:prstGeom prst="rect">
              <a:avLst/>
            </a:prstGeom>
            <a:noFill/>
            <a:ln>
              <a:noFill/>
            </a:ln>
          </p:spPr>
        </p:pic>
        <p:cxnSp>
          <p:nvCxnSpPr>
            <p:cNvPr id="1480" name="Google Shape;1480;p105"/>
            <p:cNvCxnSpPr>
              <a:stCxn id="1476" idx="6"/>
              <a:endCxn id="1477" idx="2"/>
            </p:cNvCxnSpPr>
            <p:nvPr/>
          </p:nvCxnSpPr>
          <p:spPr>
            <a:xfrm flipH="1" rot="10800000">
              <a:off x="2191500" y="2334618"/>
              <a:ext cx="708300" cy="322800"/>
            </a:xfrm>
            <a:prstGeom prst="straightConnector1">
              <a:avLst/>
            </a:prstGeom>
            <a:noFill/>
            <a:ln cap="flat" cmpd="sng" w="9525">
              <a:solidFill>
                <a:schemeClr val="dk1"/>
              </a:solidFill>
              <a:prstDash val="solid"/>
              <a:round/>
              <a:headEnd len="sm" w="sm" type="none"/>
              <a:tailEnd len="med" w="med" type="stealth"/>
            </a:ln>
          </p:spPr>
        </p:cxnSp>
        <p:cxnSp>
          <p:nvCxnSpPr>
            <p:cNvPr id="1481" name="Google Shape;1481;p105"/>
            <p:cNvCxnSpPr>
              <a:stCxn id="1475" idx="6"/>
              <a:endCxn id="1477" idx="2"/>
            </p:cNvCxnSpPr>
            <p:nvPr/>
          </p:nvCxnSpPr>
          <p:spPr>
            <a:xfrm flipH="1" rot="10800000">
              <a:off x="2191500" y="2334482"/>
              <a:ext cx="708300" cy="657900"/>
            </a:xfrm>
            <a:prstGeom prst="straightConnector1">
              <a:avLst/>
            </a:prstGeom>
            <a:noFill/>
            <a:ln cap="flat" cmpd="sng" w="9525">
              <a:solidFill>
                <a:schemeClr val="dk1"/>
              </a:solidFill>
              <a:prstDash val="solid"/>
              <a:round/>
              <a:headEnd len="sm" w="sm" type="none"/>
              <a:tailEnd len="med" w="med" type="stealth"/>
            </a:ln>
          </p:spPr>
        </p:cxnSp>
        <p:cxnSp>
          <p:nvCxnSpPr>
            <p:cNvPr id="1482" name="Google Shape;1482;p105"/>
            <p:cNvCxnSpPr>
              <a:stCxn id="1474" idx="6"/>
              <a:endCxn id="1477" idx="2"/>
            </p:cNvCxnSpPr>
            <p:nvPr/>
          </p:nvCxnSpPr>
          <p:spPr>
            <a:xfrm flipH="1" rot="10800000">
              <a:off x="2191500" y="2334646"/>
              <a:ext cx="708300" cy="992700"/>
            </a:xfrm>
            <a:prstGeom prst="straightConnector1">
              <a:avLst/>
            </a:prstGeom>
            <a:noFill/>
            <a:ln cap="flat" cmpd="sng" w="9525">
              <a:solidFill>
                <a:schemeClr val="dk1"/>
              </a:solidFill>
              <a:prstDash val="solid"/>
              <a:round/>
              <a:headEnd len="sm" w="sm" type="none"/>
              <a:tailEnd len="med" w="med" type="stealth"/>
            </a:ln>
          </p:spPr>
        </p:cxnSp>
        <p:sp>
          <p:nvSpPr>
            <p:cNvPr id="1483" name="Google Shape;1483;p105"/>
            <p:cNvSpPr/>
            <p:nvPr/>
          </p:nvSpPr>
          <p:spPr>
            <a:xfrm>
              <a:off x="2899778" y="2564055"/>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84" name="Google Shape;1484;p105"/>
            <p:cNvCxnSpPr>
              <a:stCxn id="1476" idx="6"/>
              <a:endCxn id="1483" idx="2"/>
            </p:cNvCxnSpPr>
            <p:nvPr/>
          </p:nvCxnSpPr>
          <p:spPr>
            <a:xfrm>
              <a:off x="2191500" y="2657418"/>
              <a:ext cx="708300" cy="50400"/>
            </a:xfrm>
            <a:prstGeom prst="straightConnector1">
              <a:avLst/>
            </a:prstGeom>
            <a:noFill/>
            <a:ln cap="flat" cmpd="sng" w="9525">
              <a:solidFill>
                <a:schemeClr val="dk1"/>
              </a:solidFill>
              <a:prstDash val="solid"/>
              <a:round/>
              <a:headEnd len="sm" w="sm" type="none"/>
              <a:tailEnd len="med" w="med" type="stealth"/>
            </a:ln>
          </p:spPr>
        </p:cxnSp>
        <p:cxnSp>
          <p:nvCxnSpPr>
            <p:cNvPr id="1485" name="Google Shape;1485;p105"/>
            <p:cNvCxnSpPr>
              <a:stCxn id="1475" idx="6"/>
              <a:endCxn id="1483" idx="2"/>
            </p:cNvCxnSpPr>
            <p:nvPr/>
          </p:nvCxnSpPr>
          <p:spPr>
            <a:xfrm flipH="1" rot="10800000">
              <a:off x="2191500" y="2707982"/>
              <a:ext cx="708300" cy="284400"/>
            </a:xfrm>
            <a:prstGeom prst="straightConnector1">
              <a:avLst/>
            </a:prstGeom>
            <a:noFill/>
            <a:ln cap="flat" cmpd="sng" w="9525">
              <a:solidFill>
                <a:schemeClr val="dk1"/>
              </a:solidFill>
              <a:prstDash val="solid"/>
              <a:round/>
              <a:headEnd len="sm" w="sm" type="none"/>
              <a:tailEnd len="med" w="med" type="stealth"/>
            </a:ln>
          </p:spPr>
        </p:cxnSp>
        <p:cxnSp>
          <p:nvCxnSpPr>
            <p:cNvPr id="1486" name="Google Shape;1486;p105"/>
            <p:cNvCxnSpPr>
              <a:stCxn id="1474" idx="6"/>
              <a:endCxn id="1483" idx="2"/>
            </p:cNvCxnSpPr>
            <p:nvPr/>
          </p:nvCxnSpPr>
          <p:spPr>
            <a:xfrm flipH="1" rot="10800000">
              <a:off x="2191500" y="2707846"/>
              <a:ext cx="708300" cy="619500"/>
            </a:xfrm>
            <a:prstGeom prst="straightConnector1">
              <a:avLst/>
            </a:prstGeom>
            <a:noFill/>
            <a:ln cap="flat" cmpd="sng" w="9525">
              <a:solidFill>
                <a:schemeClr val="dk1"/>
              </a:solidFill>
              <a:prstDash val="solid"/>
              <a:round/>
              <a:headEnd len="sm" w="sm" type="none"/>
              <a:tailEnd len="med" w="med" type="stealth"/>
            </a:ln>
          </p:spPr>
        </p:cxnSp>
        <p:sp>
          <p:nvSpPr>
            <p:cNvPr id="1487" name="Google Shape;1487;p105"/>
            <p:cNvSpPr/>
            <p:nvPr/>
          </p:nvSpPr>
          <p:spPr>
            <a:xfrm>
              <a:off x="2899777" y="292277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88" name="Google Shape;1488;p105"/>
            <p:cNvCxnSpPr>
              <a:stCxn id="1476" idx="6"/>
              <a:endCxn id="1487" idx="2"/>
            </p:cNvCxnSpPr>
            <p:nvPr/>
          </p:nvCxnSpPr>
          <p:spPr>
            <a:xfrm>
              <a:off x="2191500" y="2657418"/>
              <a:ext cx="708300" cy="409200"/>
            </a:xfrm>
            <a:prstGeom prst="straightConnector1">
              <a:avLst/>
            </a:prstGeom>
            <a:noFill/>
            <a:ln cap="flat" cmpd="sng" w="9525">
              <a:solidFill>
                <a:schemeClr val="dk1"/>
              </a:solidFill>
              <a:prstDash val="solid"/>
              <a:round/>
              <a:headEnd len="sm" w="sm" type="none"/>
              <a:tailEnd len="med" w="med" type="stealth"/>
            </a:ln>
          </p:spPr>
        </p:cxnSp>
        <p:cxnSp>
          <p:nvCxnSpPr>
            <p:cNvPr id="1489" name="Google Shape;1489;p105"/>
            <p:cNvCxnSpPr>
              <a:stCxn id="1475" idx="6"/>
              <a:endCxn id="1487" idx="2"/>
            </p:cNvCxnSpPr>
            <p:nvPr/>
          </p:nvCxnSpPr>
          <p:spPr>
            <a:xfrm>
              <a:off x="2191500" y="2992382"/>
              <a:ext cx="708300" cy="74100"/>
            </a:xfrm>
            <a:prstGeom prst="straightConnector1">
              <a:avLst/>
            </a:prstGeom>
            <a:noFill/>
            <a:ln cap="flat" cmpd="sng" w="9525">
              <a:solidFill>
                <a:schemeClr val="dk1"/>
              </a:solidFill>
              <a:prstDash val="solid"/>
              <a:round/>
              <a:headEnd len="sm" w="sm" type="none"/>
              <a:tailEnd len="med" w="med" type="stealth"/>
            </a:ln>
          </p:spPr>
        </p:cxnSp>
        <p:cxnSp>
          <p:nvCxnSpPr>
            <p:cNvPr id="1490" name="Google Shape;1490;p105"/>
            <p:cNvCxnSpPr>
              <a:stCxn id="1474" idx="6"/>
              <a:endCxn id="1487" idx="2"/>
            </p:cNvCxnSpPr>
            <p:nvPr/>
          </p:nvCxnSpPr>
          <p:spPr>
            <a:xfrm flipH="1" rot="10800000">
              <a:off x="2191500" y="3066646"/>
              <a:ext cx="708300" cy="260700"/>
            </a:xfrm>
            <a:prstGeom prst="straightConnector1">
              <a:avLst/>
            </a:prstGeom>
            <a:noFill/>
            <a:ln cap="flat" cmpd="sng" w="9525">
              <a:solidFill>
                <a:schemeClr val="dk1"/>
              </a:solidFill>
              <a:prstDash val="solid"/>
              <a:round/>
              <a:headEnd len="sm" w="sm" type="none"/>
              <a:tailEnd len="med" w="med" type="stealth"/>
            </a:ln>
          </p:spPr>
        </p:cxnSp>
        <p:sp>
          <p:nvSpPr>
            <p:cNvPr id="1491" name="Google Shape;1491;p105"/>
            <p:cNvSpPr/>
            <p:nvPr/>
          </p:nvSpPr>
          <p:spPr>
            <a:xfrm>
              <a:off x="2899776" y="3273713"/>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92" name="Google Shape;1492;p105"/>
            <p:cNvCxnSpPr>
              <a:stCxn id="1476" idx="6"/>
              <a:endCxn id="1491" idx="2"/>
            </p:cNvCxnSpPr>
            <p:nvPr/>
          </p:nvCxnSpPr>
          <p:spPr>
            <a:xfrm>
              <a:off x="2191500" y="2657418"/>
              <a:ext cx="708300" cy="760200"/>
            </a:xfrm>
            <a:prstGeom prst="straightConnector1">
              <a:avLst/>
            </a:prstGeom>
            <a:noFill/>
            <a:ln cap="flat" cmpd="sng" w="9525">
              <a:solidFill>
                <a:schemeClr val="dk1"/>
              </a:solidFill>
              <a:prstDash val="solid"/>
              <a:round/>
              <a:headEnd len="sm" w="sm" type="none"/>
              <a:tailEnd len="med" w="med" type="stealth"/>
            </a:ln>
          </p:spPr>
        </p:cxnSp>
        <p:cxnSp>
          <p:nvCxnSpPr>
            <p:cNvPr id="1493" name="Google Shape;1493;p105"/>
            <p:cNvCxnSpPr>
              <a:stCxn id="1475" idx="6"/>
              <a:endCxn id="1491" idx="2"/>
            </p:cNvCxnSpPr>
            <p:nvPr/>
          </p:nvCxnSpPr>
          <p:spPr>
            <a:xfrm>
              <a:off x="2191500" y="2992382"/>
              <a:ext cx="708300" cy="425100"/>
            </a:xfrm>
            <a:prstGeom prst="straightConnector1">
              <a:avLst/>
            </a:prstGeom>
            <a:noFill/>
            <a:ln cap="flat" cmpd="sng" w="9525">
              <a:solidFill>
                <a:schemeClr val="dk1"/>
              </a:solidFill>
              <a:prstDash val="solid"/>
              <a:round/>
              <a:headEnd len="sm" w="sm" type="none"/>
              <a:tailEnd len="med" w="med" type="stealth"/>
            </a:ln>
          </p:spPr>
        </p:cxnSp>
        <p:cxnSp>
          <p:nvCxnSpPr>
            <p:cNvPr id="1494" name="Google Shape;1494;p105"/>
            <p:cNvCxnSpPr>
              <a:stCxn id="1474" idx="6"/>
              <a:endCxn id="1491" idx="2"/>
            </p:cNvCxnSpPr>
            <p:nvPr/>
          </p:nvCxnSpPr>
          <p:spPr>
            <a:xfrm>
              <a:off x="2191500" y="3327346"/>
              <a:ext cx="708300" cy="90300"/>
            </a:xfrm>
            <a:prstGeom prst="straightConnector1">
              <a:avLst/>
            </a:prstGeom>
            <a:noFill/>
            <a:ln cap="flat" cmpd="sng" w="9525">
              <a:solidFill>
                <a:schemeClr val="dk1"/>
              </a:solidFill>
              <a:prstDash val="solid"/>
              <a:round/>
              <a:headEnd len="sm" w="sm" type="none"/>
              <a:tailEnd len="med" w="med" type="stealth"/>
            </a:ln>
          </p:spPr>
        </p:cxnSp>
        <p:sp>
          <p:nvSpPr>
            <p:cNvPr id="1495" name="Google Shape;1495;p105"/>
            <p:cNvSpPr/>
            <p:nvPr/>
          </p:nvSpPr>
          <p:spPr>
            <a:xfrm>
              <a:off x="2899779" y="36385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96" name="Google Shape;1496;p105"/>
            <p:cNvCxnSpPr>
              <a:stCxn id="1476" idx="6"/>
              <a:endCxn id="1495" idx="2"/>
            </p:cNvCxnSpPr>
            <p:nvPr/>
          </p:nvCxnSpPr>
          <p:spPr>
            <a:xfrm>
              <a:off x="2191500" y="2657418"/>
              <a:ext cx="708300" cy="1125000"/>
            </a:xfrm>
            <a:prstGeom prst="straightConnector1">
              <a:avLst/>
            </a:prstGeom>
            <a:noFill/>
            <a:ln cap="flat" cmpd="sng" w="9525">
              <a:solidFill>
                <a:schemeClr val="dk1"/>
              </a:solidFill>
              <a:prstDash val="solid"/>
              <a:round/>
              <a:headEnd len="sm" w="sm" type="none"/>
              <a:tailEnd len="med" w="med" type="stealth"/>
            </a:ln>
          </p:spPr>
        </p:cxnSp>
        <p:cxnSp>
          <p:nvCxnSpPr>
            <p:cNvPr id="1497" name="Google Shape;1497;p105"/>
            <p:cNvCxnSpPr>
              <a:stCxn id="1475" idx="6"/>
              <a:endCxn id="1495" idx="2"/>
            </p:cNvCxnSpPr>
            <p:nvPr/>
          </p:nvCxnSpPr>
          <p:spPr>
            <a:xfrm>
              <a:off x="2191500" y="2992382"/>
              <a:ext cx="708300" cy="789900"/>
            </a:xfrm>
            <a:prstGeom prst="straightConnector1">
              <a:avLst/>
            </a:prstGeom>
            <a:noFill/>
            <a:ln cap="flat" cmpd="sng" w="9525">
              <a:solidFill>
                <a:schemeClr val="dk1"/>
              </a:solidFill>
              <a:prstDash val="solid"/>
              <a:round/>
              <a:headEnd len="sm" w="sm" type="none"/>
              <a:tailEnd len="med" w="med" type="stealth"/>
            </a:ln>
          </p:spPr>
        </p:cxnSp>
        <p:cxnSp>
          <p:nvCxnSpPr>
            <p:cNvPr id="1498" name="Google Shape;1498;p105"/>
            <p:cNvCxnSpPr>
              <a:stCxn id="1474" idx="6"/>
              <a:endCxn id="1495" idx="2"/>
            </p:cNvCxnSpPr>
            <p:nvPr/>
          </p:nvCxnSpPr>
          <p:spPr>
            <a:xfrm>
              <a:off x="2191500" y="3327346"/>
              <a:ext cx="708300" cy="455100"/>
            </a:xfrm>
            <a:prstGeom prst="straightConnector1">
              <a:avLst/>
            </a:prstGeom>
            <a:noFill/>
            <a:ln cap="flat" cmpd="sng" w="9525">
              <a:solidFill>
                <a:schemeClr val="dk1"/>
              </a:solidFill>
              <a:prstDash val="solid"/>
              <a:round/>
              <a:headEnd len="sm" w="sm" type="none"/>
              <a:tailEnd len="med" w="med" type="stealth"/>
            </a:ln>
          </p:spPr>
        </p:cxnSp>
        <p:sp>
          <p:nvSpPr>
            <p:cNvPr id="1499" name="Google Shape;1499;p105"/>
            <p:cNvSpPr/>
            <p:nvPr/>
          </p:nvSpPr>
          <p:spPr>
            <a:xfrm>
              <a:off x="4028197" y="21907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0" name="Google Shape;1500;p105"/>
            <p:cNvCxnSpPr>
              <a:stCxn id="1477" idx="6"/>
              <a:endCxn id="1499" idx="2"/>
            </p:cNvCxnSpPr>
            <p:nvPr/>
          </p:nvCxnSpPr>
          <p:spPr>
            <a:xfrm>
              <a:off x="3186279" y="2334601"/>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501" name="Google Shape;1501;p105"/>
            <p:cNvCxnSpPr>
              <a:stCxn id="1483" idx="6"/>
              <a:endCxn id="1499" idx="2"/>
            </p:cNvCxnSpPr>
            <p:nvPr/>
          </p:nvCxnSpPr>
          <p:spPr>
            <a:xfrm flipH="1" rot="10800000">
              <a:off x="3186278" y="2334705"/>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502" name="Google Shape;1502;p105"/>
            <p:cNvCxnSpPr>
              <a:stCxn id="1487" idx="6"/>
              <a:endCxn id="1499" idx="2"/>
            </p:cNvCxnSpPr>
            <p:nvPr/>
          </p:nvCxnSpPr>
          <p:spPr>
            <a:xfrm flipH="1" rot="10800000">
              <a:off x="3186277" y="2334627"/>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503" name="Google Shape;1503;p105"/>
            <p:cNvCxnSpPr>
              <a:stCxn id="1491" idx="6"/>
              <a:endCxn id="1499" idx="2"/>
            </p:cNvCxnSpPr>
            <p:nvPr/>
          </p:nvCxnSpPr>
          <p:spPr>
            <a:xfrm flipH="1" rot="10800000">
              <a:off x="3186276" y="2334563"/>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504" name="Google Shape;1504;p105"/>
            <p:cNvCxnSpPr>
              <a:stCxn id="1495" idx="6"/>
              <a:endCxn id="1499" idx="2"/>
            </p:cNvCxnSpPr>
            <p:nvPr/>
          </p:nvCxnSpPr>
          <p:spPr>
            <a:xfrm flipH="1" rot="10800000">
              <a:off x="3186279" y="2334600"/>
              <a:ext cx="841800" cy="1447800"/>
            </a:xfrm>
            <a:prstGeom prst="straightConnector1">
              <a:avLst/>
            </a:prstGeom>
            <a:noFill/>
            <a:ln cap="flat" cmpd="sng" w="9525">
              <a:solidFill>
                <a:schemeClr val="dk1"/>
              </a:solidFill>
              <a:prstDash val="solid"/>
              <a:round/>
              <a:headEnd len="sm" w="sm" type="none"/>
              <a:tailEnd len="med" w="med" type="stealth"/>
            </a:ln>
          </p:spPr>
        </p:cxnSp>
        <p:sp>
          <p:nvSpPr>
            <p:cNvPr id="1505" name="Google Shape;1505;p105"/>
            <p:cNvSpPr/>
            <p:nvPr/>
          </p:nvSpPr>
          <p:spPr>
            <a:xfrm>
              <a:off x="4028196" y="2568528"/>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6" name="Google Shape;1506;p105"/>
            <p:cNvCxnSpPr>
              <a:endCxn id="1505" idx="2"/>
            </p:cNvCxnSpPr>
            <p:nvPr/>
          </p:nvCxnSpPr>
          <p:spPr>
            <a:xfrm>
              <a:off x="3186396" y="2712378"/>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507" name="Google Shape;1507;p105"/>
            <p:cNvCxnSpPr>
              <a:stCxn id="1487" idx="6"/>
              <a:endCxn id="1505" idx="2"/>
            </p:cNvCxnSpPr>
            <p:nvPr/>
          </p:nvCxnSpPr>
          <p:spPr>
            <a:xfrm flipH="1" rot="10800000">
              <a:off x="3186277" y="2712327"/>
              <a:ext cx="841800" cy="354300"/>
            </a:xfrm>
            <a:prstGeom prst="straightConnector1">
              <a:avLst/>
            </a:prstGeom>
            <a:noFill/>
            <a:ln cap="flat" cmpd="sng" w="9525">
              <a:solidFill>
                <a:schemeClr val="dk1"/>
              </a:solidFill>
              <a:prstDash val="solid"/>
              <a:round/>
              <a:headEnd len="sm" w="sm" type="none"/>
              <a:tailEnd len="med" w="med" type="stealth"/>
            </a:ln>
          </p:spPr>
        </p:cxnSp>
        <p:cxnSp>
          <p:nvCxnSpPr>
            <p:cNvPr id="1508" name="Google Shape;1508;p105"/>
            <p:cNvCxnSpPr>
              <a:endCxn id="1505" idx="2"/>
            </p:cNvCxnSpPr>
            <p:nvPr/>
          </p:nvCxnSpPr>
          <p:spPr>
            <a:xfrm flipH="1" rot="10800000">
              <a:off x="3186396" y="2712378"/>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509" name="Google Shape;1509;p105"/>
            <p:cNvCxnSpPr>
              <a:endCxn id="1505" idx="2"/>
            </p:cNvCxnSpPr>
            <p:nvPr/>
          </p:nvCxnSpPr>
          <p:spPr>
            <a:xfrm flipH="1" rot="10800000">
              <a:off x="3186396" y="2712378"/>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510" name="Google Shape;1510;p105"/>
            <p:cNvCxnSpPr>
              <a:stCxn id="1477" idx="6"/>
              <a:endCxn id="1505" idx="2"/>
            </p:cNvCxnSpPr>
            <p:nvPr/>
          </p:nvCxnSpPr>
          <p:spPr>
            <a:xfrm>
              <a:off x="3186279" y="2334601"/>
              <a:ext cx="841800" cy="377700"/>
            </a:xfrm>
            <a:prstGeom prst="straightConnector1">
              <a:avLst/>
            </a:prstGeom>
            <a:noFill/>
            <a:ln cap="flat" cmpd="sng" w="9525">
              <a:solidFill>
                <a:schemeClr val="dk1"/>
              </a:solidFill>
              <a:prstDash val="solid"/>
              <a:round/>
              <a:headEnd len="sm" w="sm" type="none"/>
              <a:tailEnd len="med" w="med" type="stealth"/>
            </a:ln>
          </p:spPr>
        </p:cxnSp>
        <p:sp>
          <p:nvSpPr>
            <p:cNvPr id="1511" name="Google Shape;1511;p105"/>
            <p:cNvSpPr/>
            <p:nvPr/>
          </p:nvSpPr>
          <p:spPr>
            <a:xfrm>
              <a:off x="4030044" y="2915686"/>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12" name="Google Shape;1512;p105"/>
            <p:cNvCxnSpPr>
              <a:endCxn id="1511" idx="2"/>
            </p:cNvCxnSpPr>
            <p:nvPr/>
          </p:nvCxnSpPr>
          <p:spPr>
            <a:xfrm>
              <a:off x="3188244" y="3059536"/>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513" name="Google Shape;1513;p105"/>
            <p:cNvCxnSpPr>
              <a:endCxn id="1511" idx="2"/>
            </p:cNvCxnSpPr>
            <p:nvPr/>
          </p:nvCxnSpPr>
          <p:spPr>
            <a:xfrm flipH="1" rot="10800000">
              <a:off x="3188244" y="3059536"/>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514" name="Google Shape;1514;p105"/>
            <p:cNvCxnSpPr>
              <a:endCxn id="1511" idx="2"/>
            </p:cNvCxnSpPr>
            <p:nvPr/>
          </p:nvCxnSpPr>
          <p:spPr>
            <a:xfrm flipH="1" rot="10800000">
              <a:off x="3188244" y="3059536"/>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515" name="Google Shape;1515;p105"/>
            <p:cNvCxnSpPr>
              <a:stCxn id="1483" idx="6"/>
              <a:endCxn id="1511" idx="2"/>
            </p:cNvCxnSpPr>
            <p:nvPr/>
          </p:nvCxnSpPr>
          <p:spPr>
            <a:xfrm>
              <a:off x="3186278" y="2707905"/>
              <a:ext cx="843900" cy="351600"/>
            </a:xfrm>
            <a:prstGeom prst="straightConnector1">
              <a:avLst/>
            </a:prstGeom>
            <a:noFill/>
            <a:ln cap="flat" cmpd="sng" w="9525">
              <a:solidFill>
                <a:schemeClr val="dk1"/>
              </a:solidFill>
              <a:prstDash val="solid"/>
              <a:round/>
              <a:headEnd len="sm" w="sm" type="none"/>
              <a:tailEnd len="med" w="med" type="stealth"/>
            </a:ln>
          </p:spPr>
        </p:cxnSp>
        <p:cxnSp>
          <p:nvCxnSpPr>
            <p:cNvPr id="1516" name="Google Shape;1516;p105"/>
            <p:cNvCxnSpPr>
              <a:stCxn id="1477" idx="6"/>
              <a:endCxn id="1511" idx="2"/>
            </p:cNvCxnSpPr>
            <p:nvPr/>
          </p:nvCxnSpPr>
          <p:spPr>
            <a:xfrm>
              <a:off x="3186279" y="2334601"/>
              <a:ext cx="843900" cy="724800"/>
            </a:xfrm>
            <a:prstGeom prst="straightConnector1">
              <a:avLst/>
            </a:prstGeom>
            <a:noFill/>
            <a:ln cap="flat" cmpd="sng" w="9525">
              <a:solidFill>
                <a:schemeClr val="dk1"/>
              </a:solidFill>
              <a:prstDash val="solid"/>
              <a:round/>
              <a:headEnd len="sm" w="sm" type="none"/>
              <a:tailEnd len="med" w="med" type="stealth"/>
            </a:ln>
          </p:spPr>
        </p:cxnSp>
        <p:sp>
          <p:nvSpPr>
            <p:cNvPr id="1517" name="Google Shape;1517;p105"/>
            <p:cNvSpPr/>
            <p:nvPr/>
          </p:nvSpPr>
          <p:spPr>
            <a:xfrm>
              <a:off x="4028195" y="326390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18" name="Google Shape;1518;p105"/>
            <p:cNvCxnSpPr>
              <a:stCxn id="1491" idx="6"/>
              <a:endCxn id="1517" idx="2"/>
            </p:cNvCxnSpPr>
            <p:nvPr/>
          </p:nvCxnSpPr>
          <p:spPr>
            <a:xfrm flipH="1" rot="10800000">
              <a:off x="3186276" y="3407663"/>
              <a:ext cx="841800" cy="9900"/>
            </a:xfrm>
            <a:prstGeom prst="straightConnector1">
              <a:avLst/>
            </a:prstGeom>
            <a:noFill/>
            <a:ln cap="flat" cmpd="sng" w="9525">
              <a:solidFill>
                <a:schemeClr val="dk1"/>
              </a:solidFill>
              <a:prstDash val="solid"/>
              <a:round/>
              <a:headEnd len="sm" w="sm" type="none"/>
              <a:tailEnd len="med" w="med" type="stealth"/>
            </a:ln>
          </p:spPr>
        </p:cxnSp>
        <p:cxnSp>
          <p:nvCxnSpPr>
            <p:cNvPr id="1519" name="Google Shape;1519;p105"/>
            <p:cNvCxnSpPr>
              <a:endCxn id="1517" idx="2"/>
            </p:cNvCxnSpPr>
            <p:nvPr/>
          </p:nvCxnSpPr>
          <p:spPr>
            <a:xfrm flipH="1" rot="10800000">
              <a:off x="3186395" y="3407750"/>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520" name="Google Shape;1520;p105"/>
            <p:cNvCxnSpPr>
              <a:stCxn id="1487" idx="6"/>
              <a:endCxn id="1517" idx="2"/>
            </p:cNvCxnSpPr>
            <p:nvPr/>
          </p:nvCxnSpPr>
          <p:spPr>
            <a:xfrm>
              <a:off x="3186277" y="3066627"/>
              <a:ext cx="841800" cy="341100"/>
            </a:xfrm>
            <a:prstGeom prst="straightConnector1">
              <a:avLst/>
            </a:prstGeom>
            <a:noFill/>
            <a:ln cap="flat" cmpd="sng" w="9525">
              <a:solidFill>
                <a:schemeClr val="dk1"/>
              </a:solidFill>
              <a:prstDash val="solid"/>
              <a:round/>
              <a:headEnd len="sm" w="sm" type="none"/>
              <a:tailEnd len="med" w="med" type="stealth"/>
            </a:ln>
          </p:spPr>
        </p:cxnSp>
        <p:cxnSp>
          <p:nvCxnSpPr>
            <p:cNvPr id="1521" name="Google Shape;1521;p105"/>
            <p:cNvCxnSpPr>
              <a:stCxn id="1483" idx="6"/>
              <a:endCxn id="1517" idx="2"/>
            </p:cNvCxnSpPr>
            <p:nvPr/>
          </p:nvCxnSpPr>
          <p:spPr>
            <a:xfrm>
              <a:off x="3186278" y="2707905"/>
              <a:ext cx="841800" cy="699900"/>
            </a:xfrm>
            <a:prstGeom prst="straightConnector1">
              <a:avLst/>
            </a:prstGeom>
            <a:noFill/>
            <a:ln cap="flat" cmpd="sng" w="9525">
              <a:solidFill>
                <a:schemeClr val="dk1"/>
              </a:solidFill>
              <a:prstDash val="solid"/>
              <a:round/>
              <a:headEnd len="sm" w="sm" type="none"/>
              <a:tailEnd len="med" w="med" type="stealth"/>
            </a:ln>
          </p:spPr>
        </p:cxnSp>
        <p:cxnSp>
          <p:nvCxnSpPr>
            <p:cNvPr id="1522" name="Google Shape;1522;p105"/>
            <p:cNvCxnSpPr>
              <a:stCxn id="1477" idx="6"/>
              <a:endCxn id="1517" idx="2"/>
            </p:cNvCxnSpPr>
            <p:nvPr/>
          </p:nvCxnSpPr>
          <p:spPr>
            <a:xfrm>
              <a:off x="3186279" y="2334601"/>
              <a:ext cx="841800" cy="1073100"/>
            </a:xfrm>
            <a:prstGeom prst="straightConnector1">
              <a:avLst/>
            </a:prstGeom>
            <a:noFill/>
            <a:ln cap="flat" cmpd="sng" w="9525">
              <a:solidFill>
                <a:schemeClr val="dk1"/>
              </a:solidFill>
              <a:prstDash val="solid"/>
              <a:round/>
              <a:headEnd len="sm" w="sm" type="none"/>
              <a:tailEnd len="med" w="med" type="stealth"/>
            </a:ln>
          </p:spPr>
        </p:cxnSp>
        <p:sp>
          <p:nvSpPr>
            <p:cNvPr id="1523" name="Google Shape;1523;p105"/>
            <p:cNvSpPr/>
            <p:nvPr/>
          </p:nvSpPr>
          <p:spPr>
            <a:xfrm>
              <a:off x="4028194" y="36471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24" name="Google Shape;1524;p105"/>
            <p:cNvCxnSpPr>
              <a:endCxn id="1523" idx="2"/>
            </p:cNvCxnSpPr>
            <p:nvPr/>
          </p:nvCxnSpPr>
          <p:spPr>
            <a:xfrm>
              <a:off x="3186394" y="3791000"/>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525" name="Google Shape;1525;p105"/>
            <p:cNvCxnSpPr>
              <a:stCxn id="1491" idx="6"/>
              <a:endCxn id="1523" idx="2"/>
            </p:cNvCxnSpPr>
            <p:nvPr/>
          </p:nvCxnSpPr>
          <p:spPr>
            <a:xfrm>
              <a:off x="3186276" y="3417563"/>
              <a:ext cx="841800" cy="373500"/>
            </a:xfrm>
            <a:prstGeom prst="straightConnector1">
              <a:avLst/>
            </a:prstGeom>
            <a:noFill/>
            <a:ln cap="flat" cmpd="sng" w="9525">
              <a:solidFill>
                <a:schemeClr val="dk1"/>
              </a:solidFill>
              <a:prstDash val="solid"/>
              <a:round/>
              <a:headEnd len="sm" w="sm" type="none"/>
              <a:tailEnd len="med" w="med" type="stealth"/>
            </a:ln>
          </p:spPr>
        </p:cxnSp>
        <p:cxnSp>
          <p:nvCxnSpPr>
            <p:cNvPr id="1526" name="Google Shape;1526;p105"/>
            <p:cNvCxnSpPr>
              <a:stCxn id="1487" idx="6"/>
              <a:endCxn id="1523" idx="2"/>
            </p:cNvCxnSpPr>
            <p:nvPr/>
          </p:nvCxnSpPr>
          <p:spPr>
            <a:xfrm>
              <a:off x="3186277" y="3066627"/>
              <a:ext cx="841800" cy="724500"/>
            </a:xfrm>
            <a:prstGeom prst="straightConnector1">
              <a:avLst/>
            </a:prstGeom>
            <a:noFill/>
            <a:ln cap="flat" cmpd="sng" w="9525">
              <a:solidFill>
                <a:schemeClr val="dk1"/>
              </a:solidFill>
              <a:prstDash val="solid"/>
              <a:round/>
              <a:headEnd len="sm" w="sm" type="none"/>
              <a:tailEnd len="med" w="med" type="stealth"/>
            </a:ln>
          </p:spPr>
        </p:cxnSp>
        <p:cxnSp>
          <p:nvCxnSpPr>
            <p:cNvPr id="1527" name="Google Shape;1527;p105"/>
            <p:cNvCxnSpPr>
              <a:stCxn id="1483" idx="6"/>
              <a:endCxn id="1523" idx="2"/>
            </p:cNvCxnSpPr>
            <p:nvPr/>
          </p:nvCxnSpPr>
          <p:spPr>
            <a:xfrm>
              <a:off x="3186278" y="2707905"/>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528" name="Google Shape;1528;p105"/>
            <p:cNvCxnSpPr>
              <a:stCxn id="1477" idx="6"/>
              <a:endCxn id="1523" idx="2"/>
            </p:cNvCxnSpPr>
            <p:nvPr/>
          </p:nvCxnSpPr>
          <p:spPr>
            <a:xfrm>
              <a:off x="3186279" y="2334601"/>
              <a:ext cx="841800" cy="1456500"/>
            </a:xfrm>
            <a:prstGeom prst="straightConnector1">
              <a:avLst/>
            </a:prstGeom>
            <a:noFill/>
            <a:ln cap="flat" cmpd="sng" w="9525">
              <a:solidFill>
                <a:schemeClr val="dk1"/>
              </a:solidFill>
              <a:prstDash val="solid"/>
              <a:round/>
              <a:headEnd len="sm" w="sm" type="none"/>
              <a:tailEnd len="med" w="med" type="stealth"/>
            </a:ln>
          </p:spPr>
        </p:cxnSp>
        <p:cxnSp>
          <p:nvCxnSpPr>
            <p:cNvPr id="1529" name="Google Shape;1529;p105"/>
            <p:cNvCxnSpPr>
              <a:stCxn id="1499" idx="6"/>
              <a:endCxn id="1478" idx="2"/>
            </p:cNvCxnSpPr>
            <p:nvPr/>
          </p:nvCxnSpPr>
          <p:spPr>
            <a:xfrm>
              <a:off x="4314697" y="2334600"/>
              <a:ext cx="787800" cy="179100"/>
            </a:xfrm>
            <a:prstGeom prst="straightConnector1">
              <a:avLst/>
            </a:prstGeom>
            <a:noFill/>
            <a:ln cap="flat" cmpd="sng" w="9525">
              <a:solidFill>
                <a:schemeClr val="dk1"/>
              </a:solidFill>
              <a:prstDash val="solid"/>
              <a:round/>
              <a:headEnd len="sm" w="sm" type="none"/>
              <a:tailEnd len="med" w="med" type="stealth"/>
            </a:ln>
          </p:spPr>
        </p:cxnSp>
        <p:cxnSp>
          <p:nvCxnSpPr>
            <p:cNvPr id="1530" name="Google Shape;1530;p105"/>
            <p:cNvCxnSpPr>
              <a:stCxn id="1505" idx="6"/>
              <a:endCxn id="1478" idx="2"/>
            </p:cNvCxnSpPr>
            <p:nvPr/>
          </p:nvCxnSpPr>
          <p:spPr>
            <a:xfrm flipH="1" rot="10800000">
              <a:off x="4314696" y="2513478"/>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531" name="Google Shape;1531;p105"/>
            <p:cNvCxnSpPr>
              <a:stCxn id="1511" idx="6"/>
              <a:endCxn id="1478" idx="2"/>
            </p:cNvCxnSpPr>
            <p:nvPr/>
          </p:nvCxnSpPr>
          <p:spPr>
            <a:xfrm flipH="1" rot="10800000">
              <a:off x="4316544" y="2513536"/>
              <a:ext cx="786000" cy="546000"/>
            </a:xfrm>
            <a:prstGeom prst="straightConnector1">
              <a:avLst/>
            </a:prstGeom>
            <a:noFill/>
            <a:ln cap="flat" cmpd="sng" w="9525">
              <a:solidFill>
                <a:schemeClr val="dk1"/>
              </a:solidFill>
              <a:prstDash val="solid"/>
              <a:round/>
              <a:headEnd len="sm" w="sm" type="none"/>
              <a:tailEnd len="med" w="med" type="stealth"/>
            </a:ln>
          </p:spPr>
        </p:cxnSp>
        <p:cxnSp>
          <p:nvCxnSpPr>
            <p:cNvPr id="1532" name="Google Shape;1532;p105"/>
            <p:cNvCxnSpPr>
              <a:stCxn id="1517" idx="6"/>
              <a:endCxn id="1478" idx="2"/>
            </p:cNvCxnSpPr>
            <p:nvPr/>
          </p:nvCxnSpPr>
          <p:spPr>
            <a:xfrm flipH="1" rot="10800000">
              <a:off x="4314695" y="2513750"/>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533" name="Google Shape;1533;p105"/>
            <p:cNvCxnSpPr>
              <a:stCxn id="1523" idx="6"/>
              <a:endCxn id="1478" idx="2"/>
            </p:cNvCxnSpPr>
            <p:nvPr/>
          </p:nvCxnSpPr>
          <p:spPr>
            <a:xfrm flipH="1" rot="10800000">
              <a:off x="4314694" y="2513600"/>
              <a:ext cx="787800" cy="1277400"/>
            </a:xfrm>
            <a:prstGeom prst="straightConnector1">
              <a:avLst/>
            </a:prstGeom>
            <a:noFill/>
            <a:ln cap="flat" cmpd="sng" w="9525">
              <a:solidFill>
                <a:schemeClr val="dk1"/>
              </a:solidFill>
              <a:prstDash val="solid"/>
              <a:round/>
              <a:headEnd len="sm" w="sm" type="none"/>
              <a:tailEnd len="med" w="med" type="stealth"/>
            </a:ln>
          </p:spPr>
        </p:cxnSp>
        <p:sp>
          <p:nvSpPr>
            <p:cNvPr id="1534" name="Google Shape;1534;p105"/>
            <p:cNvSpPr/>
            <p:nvPr/>
          </p:nvSpPr>
          <p:spPr>
            <a:xfrm>
              <a:off x="5102453" y="27456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5" name="Google Shape;1535;p105"/>
            <p:cNvCxnSpPr>
              <a:endCxn id="1534" idx="2"/>
            </p:cNvCxnSpPr>
            <p:nvPr/>
          </p:nvCxnSpPr>
          <p:spPr>
            <a:xfrm>
              <a:off x="4314653" y="2710702"/>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536" name="Google Shape;1536;p105"/>
            <p:cNvCxnSpPr>
              <a:endCxn id="1534" idx="2"/>
            </p:cNvCxnSpPr>
            <p:nvPr/>
          </p:nvCxnSpPr>
          <p:spPr>
            <a:xfrm flipH="1" rot="10800000">
              <a:off x="4314653" y="28895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537" name="Google Shape;1537;p105"/>
            <p:cNvCxnSpPr>
              <a:endCxn id="1534" idx="2"/>
            </p:cNvCxnSpPr>
            <p:nvPr/>
          </p:nvCxnSpPr>
          <p:spPr>
            <a:xfrm flipH="1" rot="10800000">
              <a:off x="4316753" y="2889502"/>
              <a:ext cx="785700" cy="546000"/>
            </a:xfrm>
            <a:prstGeom prst="straightConnector1">
              <a:avLst/>
            </a:prstGeom>
            <a:noFill/>
            <a:ln cap="flat" cmpd="sng" w="9525">
              <a:solidFill>
                <a:schemeClr val="dk1"/>
              </a:solidFill>
              <a:prstDash val="solid"/>
              <a:round/>
              <a:headEnd len="sm" w="sm" type="none"/>
              <a:tailEnd len="med" w="med" type="stealth"/>
            </a:ln>
          </p:spPr>
        </p:cxnSp>
        <p:cxnSp>
          <p:nvCxnSpPr>
            <p:cNvPr id="1538" name="Google Shape;1538;p105"/>
            <p:cNvCxnSpPr>
              <a:endCxn id="1534" idx="2"/>
            </p:cNvCxnSpPr>
            <p:nvPr/>
          </p:nvCxnSpPr>
          <p:spPr>
            <a:xfrm flipH="1" rot="10800000">
              <a:off x="4314653" y="2889502"/>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539" name="Google Shape;1539;p105"/>
            <p:cNvCxnSpPr>
              <a:stCxn id="1499" idx="6"/>
              <a:endCxn id="1534" idx="2"/>
            </p:cNvCxnSpPr>
            <p:nvPr/>
          </p:nvCxnSpPr>
          <p:spPr>
            <a:xfrm>
              <a:off x="4314697" y="2334600"/>
              <a:ext cx="787800" cy="555000"/>
            </a:xfrm>
            <a:prstGeom prst="straightConnector1">
              <a:avLst/>
            </a:prstGeom>
            <a:noFill/>
            <a:ln cap="flat" cmpd="sng" w="9525">
              <a:solidFill>
                <a:schemeClr val="dk1"/>
              </a:solidFill>
              <a:prstDash val="solid"/>
              <a:round/>
              <a:headEnd len="sm" w="sm" type="none"/>
              <a:tailEnd len="med" w="med" type="stealth"/>
            </a:ln>
          </p:spPr>
        </p:cxnSp>
        <p:sp>
          <p:nvSpPr>
            <p:cNvPr id="1540" name="Google Shape;1540;p105"/>
            <p:cNvSpPr/>
            <p:nvPr/>
          </p:nvSpPr>
          <p:spPr>
            <a:xfrm>
              <a:off x="5102452" y="3088214"/>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41" name="Google Shape;1541;p105"/>
            <p:cNvCxnSpPr>
              <a:endCxn id="1540" idx="2"/>
            </p:cNvCxnSpPr>
            <p:nvPr/>
          </p:nvCxnSpPr>
          <p:spPr>
            <a:xfrm>
              <a:off x="4314652" y="3053264"/>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542" name="Google Shape;1542;p105"/>
            <p:cNvCxnSpPr>
              <a:endCxn id="1540" idx="2"/>
            </p:cNvCxnSpPr>
            <p:nvPr/>
          </p:nvCxnSpPr>
          <p:spPr>
            <a:xfrm flipH="1" rot="10800000">
              <a:off x="4314652" y="3232064"/>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543" name="Google Shape;1543;p105"/>
            <p:cNvCxnSpPr>
              <a:endCxn id="1540" idx="2"/>
            </p:cNvCxnSpPr>
            <p:nvPr/>
          </p:nvCxnSpPr>
          <p:spPr>
            <a:xfrm flipH="1" rot="10800000">
              <a:off x="4316752" y="3232064"/>
              <a:ext cx="785700" cy="546000"/>
            </a:xfrm>
            <a:prstGeom prst="straightConnector1">
              <a:avLst/>
            </a:prstGeom>
            <a:noFill/>
            <a:ln cap="flat" cmpd="sng" w="9525">
              <a:solidFill>
                <a:schemeClr val="dk1"/>
              </a:solidFill>
              <a:prstDash val="solid"/>
              <a:round/>
              <a:headEnd len="sm" w="sm" type="none"/>
              <a:tailEnd len="med" w="med" type="stealth"/>
            </a:ln>
          </p:spPr>
        </p:cxnSp>
        <p:cxnSp>
          <p:nvCxnSpPr>
            <p:cNvPr id="1544" name="Google Shape;1544;p105"/>
            <p:cNvCxnSpPr>
              <a:stCxn id="1505" idx="6"/>
              <a:endCxn id="1540" idx="2"/>
            </p:cNvCxnSpPr>
            <p:nvPr/>
          </p:nvCxnSpPr>
          <p:spPr>
            <a:xfrm>
              <a:off x="4314696" y="2712378"/>
              <a:ext cx="787800" cy="519600"/>
            </a:xfrm>
            <a:prstGeom prst="straightConnector1">
              <a:avLst/>
            </a:prstGeom>
            <a:noFill/>
            <a:ln cap="flat" cmpd="sng" w="9525">
              <a:solidFill>
                <a:schemeClr val="dk1"/>
              </a:solidFill>
              <a:prstDash val="solid"/>
              <a:round/>
              <a:headEnd len="sm" w="sm" type="none"/>
              <a:tailEnd len="med" w="med" type="stealth"/>
            </a:ln>
          </p:spPr>
        </p:cxnSp>
        <p:cxnSp>
          <p:nvCxnSpPr>
            <p:cNvPr id="1545" name="Google Shape;1545;p105"/>
            <p:cNvCxnSpPr>
              <a:stCxn id="1499" idx="6"/>
              <a:endCxn id="1540" idx="2"/>
            </p:cNvCxnSpPr>
            <p:nvPr/>
          </p:nvCxnSpPr>
          <p:spPr>
            <a:xfrm>
              <a:off x="4314697" y="2334600"/>
              <a:ext cx="787800" cy="897600"/>
            </a:xfrm>
            <a:prstGeom prst="straightConnector1">
              <a:avLst/>
            </a:prstGeom>
            <a:noFill/>
            <a:ln cap="flat" cmpd="sng" w="9525">
              <a:solidFill>
                <a:schemeClr val="dk1"/>
              </a:solidFill>
              <a:prstDash val="solid"/>
              <a:round/>
              <a:headEnd len="sm" w="sm" type="none"/>
              <a:tailEnd len="med" w="med" type="stealth"/>
            </a:ln>
          </p:spPr>
        </p:cxnSp>
        <p:sp>
          <p:nvSpPr>
            <p:cNvPr id="1546" name="Google Shape;1546;p105"/>
            <p:cNvSpPr/>
            <p:nvPr/>
          </p:nvSpPr>
          <p:spPr>
            <a:xfrm>
              <a:off x="5102454" y="34505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47" name="Google Shape;1547;p105"/>
            <p:cNvCxnSpPr>
              <a:endCxn id="1546" idx="2"/>
            </p:cNvCxnSpPr>
            <p:nvPr/>
          </p:nvCxnSpPr>
          <p:spPr>
            <a:xfrm>
              <a:off x="4314654" y="3415602"/>
              <a:ext cx="787800" cy="178800"/>
            </a:xfrm>
            <a:prstGeom prst="straightConnector1">
              <a:avLst/>
            </a:prstGeom>
            <a:noFill/>
            <a:ln cap="flat" cmpd="sng" w="9525">
              <a:solidFill>
                <a:schemeClr val="dk1"/>
              </a:solidFill>
              <a:prstDash val="solid"/>
              <a:round/>
              <a:headEnd len="sm" w="sm" type="none"/>
              <a:tailEnd len="med" w="med" type="stealth"/>
            </a:ln>
          </p:spPr>
        </p:cxnSp>
        <p:cxnSp>
          <p:nvCxnSpPr>
            <p:cNvPr id="1548" name="Google Shape;1548;p105"/>
            <p:cNvCxnSpPr>
              <a:endCxn id="1546" idx="2"/>
            </p:cNvCxnSpPr>
            <p:nvPr/>
          </p:nvCxnSpPr>
          <p:spPr>
            <a:xfrm flipH="1" rot="10800000">
              <a:off x="4314654" y="35944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549" name="Google Shape;1549;p105"/>
            <p:cNvCxnSpPr>
              <a:stCxn id="1511" idx="6"/>
              <a:endCxn id="1546" idx="2"/>
            </p:cNvCxnSpPr>
            <p:nvPr/>
          </p:nvCxnSpPr>
          <p:spPr>
            <a:xfrm>
              <a:off x="4316544" y="3059536"/>
              <a:ext cx="786000" cy="534900"/>
            </a:xfrm>
            <a:prstGeom prst="straightConnector1">
              <a:avLst/>
            </a:prstGeom>
            <a:noFill/>
            <a:ln cap="flat" cmpd="sng" w="9525">
              <a:solidFill>
                <a:schemeClr val="dk1"/>
              </a:solidFill>
              <a:prstDash val="solid"/>
              <a:round/>
              <a:headEnd len="sm" w="sm" type="none"/>
              <a:tailEnd len="med" w="med" type="stealth"/>
            </a:ln>
          </p:spPr>
        </p:cxnSp>
        <p:cxnSp>
          <p:nvCxnSpPr>
            <p:cNvPr id="1550" name="Google Shape;1550;p105"/>
            <p:cNvCxnSpPr>
              <a:stCxn id="1505" idx="6"/>
              <a:endCxn id="1546" idx="2"/>
            </p:cNvCxnSpPr>
            <p:nvPr/>
          </p:nvCxnSpPr>
          <p:spPr>
            <a:xfrm>
              <a:off x="4314696" y="2712378"/>
              <a:ext cx="787800" cy="882000"/>
            </a:xfrm>
            <a:prstGeom prst="straightConnector1">
              <a:avLst/>
            </a:prstGeom>
            <a:noFill/>
            <a:ln cap="flat" cmpd="sng" w="9525">
              <a:solidFill>
                <a:schemeClr val="dk1"/>
              </a:solidFill>
              <a:prstDash val="solid"/>
              <a:round/>
              <a:headEnd len="sm" w="sm" type="none"/>
              <a:tailEnd len="med" w="med" type="stealth"/>
            </a:ln>
          </p:spPr>
        </p:cxnSp>
        <p:cxnSp>
          <p:nvCxnSpPr>
            <p:cNvPr id="1551" name="Google Shape;1551;p105"/>
            <p:cNvCxnSpPr>
              <a:stCxn id="1499" idx="6"/>
              <a:endCxn id="1546" idx="2"/>
            </p:cNvCxnSpPr>
            <p:nvPr/>
          </p:nvCxnSpPr>
          <p:spPr>
            <a:xfrm>
              <a:off x="4314697" y="2334600"/>
              <a:ext cx="787800" cy="1259700"/>
            </a:xfrm>
            <a:prstGeom prst="straightConnector1">
              <a:avLst/>
            </a:prstGeom>
            <a:noFill/>
            <a:ln cap="flat" cmpd="sng" w="9525">
              <a:solidFill>
                <a:schemeClr val="dk1"/>
              </a:solidFill>
              <a:prstDash val="solid"/>
              <a:round/>
              <a:headEnd len="sm" w="sm" type="none"/>
              <a:tailEnd len="med" w="med" type="stealth"/>
            </a:ln>
          </p:spPr>
        </p:cxnSp>
      </p:grpSp>
      <p:sp>
        <p:nvSpPr>
          <p:cNvPr id="1552" name="Google Shape;1552;p105"/>
          <p:cNvSpPr txBox="1"/>
          <p:nvPr/>
        </p:nvSpPr>
        <p:spPr>
          <a:xfrm>
            <a:off x="453946" y="2304643"/>
            <a:ext cx="7702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Want                      ,                         ,                        ,   etc.</a:t>
            </a:r>
            <a:endParaRPr sz="2400">
              <a:solidFill>
                <a:schemeClr val="dk1"/>
              </a:solidFill>
              <a:latin typeface="Calibri"/>
              <a:ea typeface="Calibri"/>
              <a:cs typeface="Calibri"/>
              <a:sym typeface="Calibri"/>
            </a:endParaRPr>
          </a:p>
        </p:txBody>
      </p:sp>
      <p:pic>
        <p:nvPicPr>
          <p:cNvPr id="1553" name="Google Shape;1553;p105"/>
          <p:cNvPicPr preferRelativeResize="0"/>
          <p:nvPr/>
        </p:nvPicPr>
        <p:blipFill rotWithShape="1">
          <a:blip r:embed="rId4">
            <a:alphaModFix/>
          </a:blip>
          <a:srcRect b="0" l="0" r="0" t="0"/>
          <a:stretch/>
        </p:blipFill>
        <p:spPr>
          <a:xfrm>
            <a:off x="1309853" y="2268279"/>
            <a:ext cx="1369695" cy="609600"/>
          </a:xfrm>
          <a:prstGeom prst="rect">
            <a:avLst/>
          </a:prstGeom>
          <a:noFill/>
          <a:ln>
            <a:noFill/>
          </a:ln>
        </p:spPr>
      </p:pic>
      <p:pic>
        <p:nvPicPr>
          <p:cNvPr id="1554" name="Google Shape;1554;p105"/>
          <p:cNvPicPr preferRelativeResize="0"/>
          <p:nvPr/>
        </p:nvPicPr>
        <p:blipFill rotWithShape="1">
          <a:blip r:embed="rId5">
            <a:alphaModFix/>
          </a:blip>
          <a:srcRect b="0" l="0" r="0" t="0"/>
          <a:stretch/>
        </p:blipFill>
        <p:spPr>
          <a:xfrm>
            <a:off x="3049905" y="2266950"/>
            <a:ext cx="1369695" cy="609600"/>
          </a:xfrm>
          <a:prstGeom prst="rect">
            <a:avLst/>
          </a:prstGeom>
          <a:noFill/>
          <a:ln>
            <a:noFill/>
          </a:ln>
        </p:spPr>
      </p:pic>
      <p:pic>
        <p:nvPicPr>
          <p:cNvPr id="1555" name="Google Shape;1555;p105"/>
          <p:cNvPicPr preferRelativeResize="0"/>
          <p:nvPr/>
        </p:nvPicPr>
        <p:blipFill rotWithShape="1">
          <a:blip r:embed="rId6">
            <a:alphaModFix/>
          </a:blip>
          <a:srcRect b="0" l="0" r="0" t="0"/>
          <a:stretch/>
        </p:blipFill>
        <p:spPr>
          <a:xfrm>
            <a:off x="4802505" y="2272744"/>
            <a:ext cx="1369695" cy="609600"/>
          </a:xfrm>
          <a:prstGeom prst="rect">
            <a:avLst/>
          </a:prstGeom>
          <a:noFill/>
          <a:ln>
            <a:noFill/>
          </a:ln>
        </p:spPr>
      </p:pic>
      <p:sp>
        <p:nvSpPr>
          <p:cNvPr id="1556" name="Google Shape;1556;p105"/>
          <p:cNvSpPr txBox="1"/>
          <p:nvPr/>
        </p:nvSpPr>
        <p:spPr>
          <a:xfrm>
            <a:off x="963246" y="2832367"/>
            <a:ext cx="5894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pedestrian         when car	when motorcycle</a:t>
            </a:r>
            <a:endParaRPr sz="2000">
              <a:solidFill>
                <a:schemeClr val="dk1"/>
              </a:solidFill>
              <a:latin typeface="Calibri"/>
              <a:ea typeface="Calibri"/>
              <a:cs typeface="Calibri"/>
              <a:sym typeface="Calibri"/>
            </a:endParaRPr>
          </a:p>
        </p:txBody>
      </p:sp>
      <p:sp>
        <p:nvSpPr>
          <p:cNvPr id="1557" name="Google Shape;1557;p105"/>
          <p:cNvSpPr txBox="1"/>
          <p:nvPr/>
        </p:nvSpPr>
        <p:spPr>
          <a:xfrm>
            <a:off x="453946" y="3232477"/>
            <a:ext cx="7702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Training set: </a:t>
            </a:r>
            <a:endParaRPr sz="2400">
              <a:solidFill>
                <a:schemeClr val="dk1"/>
              </a:solidFill>
              <a:latin typeface="Calibri"/>
              <a:ea typeface="Calibri"/>
              <a:cs typeface="Calibri"/>
              <a:sym typeface="Calibri"/>
            </a:endParaRPr>
          </a:p>
        </p:txBody>
      </p:sp>
      <p:sp>
        <p:nvSpPr>
          <p:cNvPr id="1558" name="Google Shape;1558;p105"/>
          <p:cNvSpPr txBox="1"/>
          <p:nvPr/>
        </p:nvSpPr>
        <p:spPr>
          <a:xfrm>
            <a:off x="453945" y="3943350"/>
            <a:ext cx="747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one of          ,	 ,             ,	</a:t>
            </a:r>
            <a:endParaRPr sz="2400">
              <a:solidFill>
                <a:schemeClr val="dk1"/>
              </a:solidFill>
              <a:latin typeface="Calibri"/>
              <a:ea typeface="Calibri"/>
              <a:cs typeface="Calibri"/>
              <a:sym typeface="Calibri"/>
            </a:endParaRPr>
          </a:p>
        </p:txBody>
      </p:sp>
      <p:grpSp>
        <p:nvGrpSpPr>
          <p:cNvPr id="1559" name="Google Shape;1559;p105"/>
          <p:cNvGrpSpPr/>
          <p:nvPr/>
        </p:nvGrpSpPr>
        <p:grpSpPr>
          <a:xfrm>
            <a:off x="609600" y="3325821"/>
            <a:ext cx="5766436" cy="1196649"/>
            <a:chOff x="609600" y="3325821"/>
            <a:chExt cx="5766436" cy="1196649"/>
          </a:xfrm>
        </p:grpSpPr>
        <p:pic>
          <p:nvPicPr>
            <p:cNvPr id="1560" name="Google Shape;1560;p105"/>
            <p:cNvPicPr preferRelativeResize="0"/>
            <p:nvPr/>
          </p:nvPicPr>
          <p:blipFill rotWithShape="1">
            <a:blip r:embed="rId7">
              <a:alphaModFix/>
            </a:blip>
            <a:srcRect b="0" l="0" r="0" t="0"/>
            <a:stretch/>
          </p:blipFill>
          <p:spPr>
            <a:xfrm>
              <a:off x="2200276" y="3325821"/>
              <a:ext cx="4175760" cy="291465"/>
            </a:xfrm>
            <a:prstGeom prst="rect">
              <a:avLst/>
            </a:prstGeom>
            <a:noFill/>
            <a:ln>
              <a:noFill/>
            </a:ln>
          </p:spPr>
        </p:pic>
        <p:pic>
          <p:nvPicPr>
            <p:cNvPr id="1561" name="Google Shape;1561;p105"/>
            <p:cNvPicPr preferRelativeResize="0"/>
            <p:nvPr/>
          </p:nvPicPr>
          <p:blipFill rotWithShape="1">
            <a:blip r:embed="rId8">
              <a:alphaModFix/>
            </a:blip>
            <a:srcRect b="0" l="0" r="0" t="0"/>
            <a:stretch/>
          </p:blipFill>
          <p:spPr>
            <a:xfrm>
              <a:off x="609600" y="4024122"/>
              <a:ext cx="339090" cy="276225"/>
            </a:xfrm>
            <a:prstGeom prst="rect">
              <a:avLst/>
            </a:prstGeom>
            <a:noFill/>
            <a:ln>
              <a:noFill/>
            </a:ln>
          </p:spPr>
        </p:pic>
        <p:pic>
          <p:nvPicPr>
            <p:cNvPr id="1562" name="Google Shape;1562;p105"/>
            <p:cNvPicPr preferRelativeResize="0"/>
            <p:nvPr/>
          </p:nvPicPr>
          <p:blipFill rotWithShape="1">
            <a:blip r:embed="rId9">
              <a:alphaModFix/>
            </a:blip>
            <a:srcRect b="0" l="0" r="0" t="0"/>
            <a:stretch/>
          </p:blipFill>
          <p:spPr>
            <a:xfrm>
              <a:off x="2080790" y="3790950"/>
              <a:ext cx="393192" cy="731520"/>
            </a:xfrm>
            <a:prstGeom prst="rect">
              <a:avLst/>
            </a:prstGeom>
            <a:noFill/>
            <a:ln>
              <a:noFill/>
            </a:ln>
          </p:spPr>
        </p:pic>
        <p:pic>
          <p:nvPicPr>
            <p:cNvPr id="1563" name="Google Shape;1563;p105"/>
            <p:cNvPicPr preferRelativeResize="0"/>
            <p:nvPr/>
          </p:nvPicPr>
          <p:blipFill rotWithShape="1">
            <a:blip r:embed="rId10">
              <a:alphaModFix/>
            </a:blip>
            <a:srcRect b="0" l="0" r="0" t="0"/>
            <a:stretch/>
          </p:blipFill>
          <p:spPr>
            <a:xfrm>
              <a:off x="2921305" y="3790950"/>
              <a:ext cx="393192" cy="731520"/>
            </a:xfrm>
            <a:prstGeom prst="rect">
              <a:avLst/>
            </a:prstGeom>
            <a:noFill/>
            <a:ln>
              <a:noFill/>
            </a:ln>
          </p:spPr>
        </p:pic>
        <p:pic>
          <p:nvPicPr>
            <p:cNvPr id="1564" name="Google Shape;1564;p105"/>
            <p:cNvPicPr preferRelativeResize="0"/>
            <p:nvPr/>
          </p:nvPicPr>
          <p:blipFill rotWithShape="1">
            <a:blip r:embed="rId11">
              <a:alphaModFix/>
            </a:blip>
            <a:srcRect b="0" l="0" r="0" t="0"/>
            <a:stretch/>
          </p:blipFill>
          <p:spPr>
            <a:xfrm>
              <a:off x="3877408" y="3790950"/>
              <a:ext cx="393192" cy="731520"/>
            </a:xfrm>
            <a:prstGeom prst="rect">
              <a:avLst/>
            </a:prstGeom>
            <a:noFill/>
            <a:ln>
              <a:noFill/>
            </a:ln>
          </p:spPr>
        </p:pic>
        <p:pic>
          <p:nvPicPr>
            <p:cNvPr id="1565" name="Google Shape;1565;p105"/>
            <p:cNvPicPr preferRelativeResize="0"/>
            <p:nvPr/>
          </p:nvPicPr>
          <p:blipFill rotWithShape="1">
            <a:blip r:embed="rId12">
              <a:alphaModFix/>
            </a:blip>
            <a:srcRect b="0" l="0" r="0" t="0"/>
            <a:stretch/>
          </p:blipFill>
          <p:spPr>
            <a:xfrm>
              <a:off x="4864608" y="3790950"/>
              <a:ext cx="393192" cy="731520"/>
            </a:xfrm>
            <a:prstGeom prst="rect">
              <a:avLst/>
            </a:prstGeom>
            <a:noFill/>
            <a:ln>
              <a:noFill/>
            </a:ln>
          </p:spPr>
        </p:pic>
      </p:grpSp>
      <p:sp>
        <p:nvSpPr>
          <p:cNvPr id="1566" name="Google Shape;1566;p105"/>
          <p:cNvSpPr txBox="1"/>
          <p:nvPr/>
        </p:nvSpPr>
        <p:spPr>
          <a:xfrm>
            <a:off x="1676400" y="4539942"/>
            <a:ext cx="5894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pedestrian    car	motorcycle   truck</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06"/>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lang="en-US" sz="4400">
                <a:solidFill>
                  <a:srgbClr val="3F3F3F"/>
                </a:solidFill>
                <a:latin typeface="Calibri"/>
                <a:ea typeface="Calibri"/>
                <a:cs typeface="Calibri"/>
                <a:sym typeface="Calibri"/>
              </a:rPr>
              <a:t>Neural Networks: Learning</a:t>
            </a:r>
            <a:endParaRPr sz="4400">
              <a:solidFill>
                <a:srgbClr val="3F3F3F"/>
              </a:solidFill>
              <a:latin typeface="Calibri"/>
              <a:ea typeface="Calibri"/>
              <a:cs typeface="Calibri"/>
              <a:sym typeface="Calibri"/>
            </a:endParaRPr>
          </a:p>
        </p:txBody>
      </p:sp>
      <p:cxnSp>
        <p:nvCxnSpPr>
          <p:cNvPr id="1573" name="Google Shape;1573;p106"/>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574" name="Google Shape;1574;p106"/>
          <p:cNvSpPr txBox="1"/>
          <p:nvPr>
            <p:ph idx="4294967295" type="ctrTitle"/>
          </p:nvPr>
        </p:nvSpPr>
        <p:spPr>
          <a:xfrm>
            <a:off x="4267200" y="2114550"/>
            <a:ext cx="42552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b="0" i="0" lang="en-US" sz="4400" u="none" cap="none" strike="noStrike">
                <a:solidFill>
                  <a:srgbClr val="3F3F3F"/>
                </a:solidFill>
                <a:latin typeface="Calibri"/>
                <a:ea typeface="Calibri"/>
                <a:cs typeface="Calibri"/>
                <a:sym typeface="Calibri"/>
              </a:rPr>
              <a:t>Backpropagation algorithm</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1575" name="Google Shape;1575;p106"/>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576" name="Google Shape;1576;p106"/>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07"/>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Gradient computation</a:t>
            </a:r>
            <a:endParaRPr b="1" sz="2400">
              <a:solidFill>
                <a:schemeClr val="dk1"/>
              </a:solidFill>
              <a:latin typeface="Calibri"/>
              <a:ea typeface="Calibri"/>
              <a:cs typeface="Calibri"/>
              <a:sym typeface="Calibri"/>
            </a:endParaRPr>
          </a:p>
        </p:txBody>
      </p:sp>
      <p:pic>
        <p:nvPicPr>
          <p:cNvPr id="1582" name="Google Shape;1582;p107"/>
          <p:cNvPicPr preferRelativeResize="0"/>
          <p:nvPr/>
        </p:nvPicPr>
        <p:blipFill rotWithShape="1">
          <a:blip r:embed="rId3">
            <a:alphaModFix/>
          </a:blip>
          <a:srcRect b="0" l="0" r="0" t="0"/>
          <a:stretch/>
        </p:blipFill>
        <p:spPr>
          <a:xfrm>
            <a:off x="838200" y="882334"/>
            <a:ext cx="6741415" cy="684086"/>
          </a:xfrm>
          <a:prstGeom prst="rect">
            <a:avLst/>
          </a:prstGeom>
          <a:noFill/>
          <a:ln>
            <a:noFill/>
          </a:ln>
        </p:spPr>
      </p:pic>
      <p:pic>
        <p:nvPicPr>
          <p:cNvPr id="1583" name="Google Shape;1583;p107"/>
          <p:cNvPicPr preferRelativeResize="0"/>
          <p:nvPr/>
        </p:nvPicPr>
        <p:blipFill rotWithShape="1">
          <a:blip r:embed="rId4">
            <a:alphaModFix/>
          </a:blip>
          <a:srcRect b="0" l="0" r="0" t="0"/>
          <a:stretch/>
        </p:blipFill>
        <p:spPr>
          <a:xfrm>
            <a:off x="1559625" y="1701340"/>
            <a:ext cx="2330006" cy="696087"/>
          </a:xfrm>
          <a:prstGeom prst="rect">
            <a:avLst/>
          </a:prstGeom>
          <a:noFill/>
          <a:ln>
            <a:noFill/>
          </a:ln>
        </p:spPr>
      </p:pic>
      <p:pic>
        <p:nvPicPr>
          <p:cNvPr id="1584" name="Google Shape;1584;p107"/>
          <p:cNvPicPr preferRelativeResize="0"/>
          <p:nvPr/>
        </p:nvPicPr>
        <p:blipFill rotWithShape="1">
          <a:blip r:embed="rId5">
            <a:alphaModFix/>
          </a:blip>
          <a:srcRect b="0" l="0" r="0" t="0"/>
          <a:stretch/>
        </p:blipFill>
        <p:spPr>
          <a:xfrm>
            <a:off x="838200" y="2756027"/>
            <a:ext cx="1188720" cy="432054"/>
          </a:xfrm>
          <a:prstGeom prst="rect">
            <a:avLst/>
          </a:prstGeom>
          <a:noFill/>
          <a:ln>
            <a:noFill/>
          </a:ln>
        </p:spPr>
      </p:pic>
      <p:sp>
        <p:nvSpPr>
          <p:cNvPr id="1585" name="Google Shape;1585;p107"/>
          <p:cNvSpPr txBox="1"/>
          <p:nvPr/>
        </p:nvSpPr>
        <p:spPr>
          <a:xfrm>
            <a:off x="838200" y="3409950"/>
            <a:ext cx="64008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Need code to compute:</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pic>
        <p:nvPicPr>
          <p:cNvPr id="1586" name="Google Shape;1586;p107"/>
          <p:cNvPicPr preferRelativeResize="0"/>
          <p:nvPr/>
        </p:nvPicPr>
        <p:blipFill rotWithShape="1">
          <a:blip r:embed="rId6">
            <a:alphaModFix/>
          </a:blip>
          <a:srcRect b="0" l="0" r="0" t="0"/>
          <a:stretch/>
        </p:blipFill>
        <p:spPr>
          <a:xfrm>
            <a:off x="1134364" y="3909149"/>
            <a:ext cx="621792" cy="306324"/>
          </a:xfrm>
          <a:prstGeom prst="rect">
            <a:avLst/>
          </a:prstGeom>
          <a:noFill/>
          <a:ln>
            <a:noFill/>
          </a:ln>
        </p:spPr>
      </p:pic>
      <p:pic>
        <p:nvPicPr>
          <p:cNvPr id="1587" name="Google Shape;1587;p107"/>
          <p:cNvPicPr preferRelativeResize="0"/>
          <p:nvPr/>
        </p:nvPicPr>
        <p:blipFill rotWithShape="1">
          <a:blip r:embed="rId7">
            <a:alphaModFix/>
          </a:blip>
          <a:srcRect b="0" l="0" r="0" t="0"/>
          <a:stretch/>
        </p:blipFill>
        <p:spPr>
          <a:xfrm>
            <a:off x="1121664" y="4251884"/>
            <a:ext cx="1259586" cy="53949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08"/>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Gradient computation</a:t>
            </a:r>
            <a:endParaRPr b="1" sz="2400">
              <a:solidFill>
                <a:schemeClr val="dk1"/>
              </a:solidFill>
              <a:latin typeface="Calibri"/>
              <a:ea typeface="Calibri"/>
              <a:cs typeface="Calibri"/>
              <a:sym typeface="Calibri"/>
            </a:endParaRPr>
          </a:p>
        </p:txBody>
      </p:sp>
      <p:pic>
        <p:nvPicPr>
          <p:cNvPr id="1593" name="Google Shape;1593;p108"/>
          <p:cNvPicPr preferRelativeResize="0"/>
          <p:nvPr/>
        </p:nvPicPr>
        <p:blipFill rotWithShape="1">
          <a:blip r:embed="rId3">
            <a:alphaModFix/>
          </a:blip>
          <a:srcRect b="0" l="0" r="0" t="0"/>
          <a:stretch/>
        </p:blipFill>
        <p:spPr>
          <a:xfrm>
            <a:off x="1184819" y="1809750"/>
            <a:ext cx="1040130" cy="276606"/>
          </a:xfrm>
          <a:prstGeom prst="rect">
            <a:avLst/>
          </a:prstGeom>
          <a:noFill/>
          <a:ln>
            <a:noFill/>
          </a:ln>
        </p:spPr>
      </p:pic>
      <p:sp>
        <p:nvSpPr>
          <p:cNvPr id="1594" name="Google Shape;1594;p108"/>
          <p:cNvSpPr txBox="1"/>
          <p:nvPr/>
        </p:nvSpPr>
        <p:spPr>
          <a:xfrm>
            <a:off x="714948" y="842005"/>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Given one training example (   ,    ):</a:t>
            </a:r>
            <a:endParaRPr/>
          </a:p>
        </p:txBody>
      </p:sp>
      <p:pic>
        <p:nvPicPr>
          <p:cNvPr id="1595" name="Google Shape;1595;p108"/>
          <p:cNvPicPr preferRelativeResize="0"/>
          <p:nvPr/>
        </p:nvPicPr>
        <p:blipFill rotWithShape="1">
          <a:blip r:embed="rId4">
            <a:alphaModFix/>
          </a:blip>
          <a:srcRect b="0" l="0" r="0" t="0"/>
          <a:stretch/>
        </p:blipFill>
        <p:spPr>
          <a:xfrm>
            <a:off x="4403598" y="1034737"/>
            <a:ext cx="153162" cy="137160"/>
          </a:xfrm>
          <a:prstGeom prst="rect">
            <a:avLst/>
          </a:prstGeom>
          <a:noFill/>
          <a:ln>
            <a:noFill/>
          </a:ln>
        </p:spPr>
      </p:pic>
      <p:pic>
        <p:nvPicPr>
          <p:cNvPr id="1596" name="Google Shape;1596;p108"/>
          <p:cNvPicPr preferRelativeResize="0"/>
          <p:nvPr/>
        </p:nvPicPr>
        <p:blipFill rotWithShape="1">
          <a:blip r:embed="rId5">
            <a:alphaModFix/>
          </a:blip>
          <a:srcRect b="0" l="0" r="0" t="0"/>
          <a:stretch/>
        </p:blipFill>
        <p:spPr>
          <a:xfrm>
            <a:off x="4716780" y="1042357"/>
            <a:ext cx="144018" cy="196596"/>
          </a:xfrm>
          <a:prstGeom prst="rect">
            <a:avLst/>
          </a:prstGeom>
          <a:noFill/>
          <a:ln>
            <a:noFill/>
          </a:ln>
        </p:spPr>
      </p:pic>
      <p:sp>
        <p:nvSpPr>
          <p:cNvPr id="1597" name="Google Shape;1597;p108"/>
          <p:cNvSpPr txBox="1"/>
          <p:nvPr/>
        </p:nvSpPr>
        <p:spPr>
          <a:xfrm>
            <a:off x="716622" y="12763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Forward propagation:</a:t>
            </a:r>
            <a:endParaRPr/>
          </a:p>
        </p:txBody>
      </p:sp>
      <p:pic>
        <p:nvPicPr>
          <p:cNvPr id="1598" name="Google Shape;1598;p108"/>
          <p:cNvPicPr preferRelativeResize="0"/>
          <p:nvPr/>
        </p:nvPicPr>
        <p:blipFill rotWithShape="1">
          <a:blip r:embed="rId6">
            <a:alphaModFix/>
          </a:blip>
          <a:srcRect b="0" l="0" r="0" t="0"/>
          <a:stretch/>
        </p:blipFill>
        <p:spPr>
          <a:xfrm>
            <a:off x="1175632" y="2205699"/>
            <a:ext cx="1885950" cy="274320"/>
          </a:xfrm>
          <a:prstGeom prst="rect">
            <a:avLst/>
          </a:prstGeom>
          <a:noFill/>
          <a:ln>
            <a:noFill/>
          </a:ln>
        </p:spPr>
      </p:pic>
      <p:pic>
        <p:nvPicPr>
          <p:cNvPr id="1599" name="Google Shape;1599;p108"/>
          <p:cNvPicPr preferRelativeResize="0"/>
          <p:nvPr/>
        </p:nvPicPr>
        <p:blipFill rotWithShape="1">
          <a:blip r:embed="rId7">
            <a:alphaModFix/>
          </a:blip>
          <a:srcRect b="0" l="0" r="0" t="0"/>
          <a:stretch/>
        </p:blipFill>
        <p:spPr>
          <a:xfrm>
            <a:off x="1184819" y="2613938"/>
            <a:ext cx="1723644" cy="349758"/>
          </a:xfrm>
          <a:prstGeom prst="rect">
            <a:avLst/>
          </a:prstGeom>
          <a:noFill/>
          <a:ln>
            <a:noFill/>
          </a:ln>
        </p:spPr>
      </p:pic>
      <p:pic>
        <p:nvPicPr>
          <p:cNvPr id="1600" name="Google Shape;1600;p108"/>
          <p:cNvPicPr preferRelativeResize="0"/>
          <p:nvPr/>
        </p:nvPicPr>
        <p:blipFill rotWithShape="1">
          <a:blip r:embed="rId8">
            <a:alphaModFix/>
          </a:blip>
          <a:srcRect b="0" l="0" r="0" t="0"/>
          <a:stretch/>
        </p:blipFill>
        <p:spPr>
          <a:xfrm>
            <a:off x="1175632" y="3020161"/>
            <a:ext cx="1885950" cy="274320"/>
          </a:xfrm>
          <a:prstGeom prst="rect">
            <a:avLst/>
          </a:prstGeom>
          <a:noFill/>
          <a:ln>
            <a:noFill/>
          </a:ln>
        </p:spPr>
      </p:pic>
      <p:pic>
        <p:nvPicPr>
          <p:cNvPr id="1601" name="Google Shape;1601;p108"/>
          <p:cNvPicPr preferRelativeResize="0"/>
          <p:nvPr/>
        </p:nvPicPr>
        <p:blipFill rotWithShape="1">
          <a:blip r:embed="rId9">
            <a:alphaModFix/>
          </a:blip>
          <a:srcRect b="0" l="0" r="0" t="0"/>
          <a:stretch/>
        </p:blipFill>
        <p:spPr>
          <a:xfrm>
            <a:off x="1184819" y="3405275"/>
            <a:ext cx="1723644" cy="349758"/>
          </a:xfrm>
          <a:prstGeom prst="rect">
            <a:avLst/>
          </a:prstGeom>
          <a:noFill/>
          <a:ln>
            <a:noFill/>
          </a:ln>
        </p:spPr>
      </p:pic>
      <p:pic>
        <p:nvPicPr>
          <p:cNvPr id="1602" name="Google Shape;1602;p108"/>
          <p:cNvPicPr preferRelativeResize="0"/>
          <p:nvPr/>
        </p:nvPicPr>
        <p:blipFill rotWithShape="1">
          <a:blip r:embed="rId10">
            <a:alphaModFix/>
          </a:blip>
          <a:srcRect b="0" l="0" r="0" t="0"/>
          <a:stretch/>
        </p:blipFill>
        <p:spPr>
          <a:xfrm>
            <a:off x="1175632" y="3821772"/>
            <a:ext cx="1885950" cy="274320"/>
          </a:xfrm>
          <a:prstGeom prst="rect">
            <a:avLst/>
          </a:prstGeom>
          <a:noFill/>
          <a:ln>
            <a:noFill/>
          </a:ln>
        </p:spPr>
      </p:pic>
      <p:pic>
        <p:nvPicPr>
          <p:cNvPr id="1603" name="Google Shape;1603;p108"/>
          <p:cNvPicPr preferRelativeResize="0"/>
          <p:nvPr/>
        </p:nvPicPr>
        <p:blipFill rotWithShape="1">
          <a:blip r:embed="rId11">
            <a:alphaModFix/>
          </a:blip>
          <a:srcRect b="0" l="0" r="0" t="0"/>
          <a:stretch/>
        </p:blipFill>
        <p:spPr>
          <a:xfrm>
            <a:off x="1175632" y="4203192"/>
            <a:ext cx="2916936" cy="349758"/>
          </a:xfrm>
          <a:prstGeom prst="rect">
            <a:avLst/>
          </a:prstGeom>
          <a:noFill/>
          <a:ln>
            <a:noFill/>
          </a:ln>
        </p:spPr>
      </p:pic>
      <p:pic>
        <p:nvPicPr>
          <p:cNvPr id="1604" name="Google Shape;1604;p108"/>
          <p:cNvPicPr preferRelativeResize="0"/>
          <p:nvPr/>
        </p:nvPicPr>
        <p:blipFill rotWithShape="1">
          <a:blip r:embed="rId12">
            <a:alphaModFix/>
          </a:blip>
          <a:srcRect b="0" l="0" r="0" t="0"/>
          <a:stretch/>
        </p:blipFill>
        <p:spPr>
          <a:xfrm>
            <a:off x="3200400" y="2556788"/>
            <a:ext cx="1255014" cy="406908"/>
          </a:xfrm>
          <a:prstGeom prst="rect">
            <a:avLst/>
          </a:prstGeom>
          <a:noFill/>
          <a:ln>
            <a:noFill/>
          </a:ln>
        </p:spPr>
      </p:pic>
      <p:pic>
        <p:nvPicPr>
          <p:cNvPr id="1605" name="Google Shape;1605;p108"/>
          <p:cNvPicPr preferRelativeResize="0"/>
          <p:nvPr/>
        </p:nvPicPr>
        <p:blipFill rotWithShape="1">
          <a:blip r:embed="rId13">
            <a:alphaModFix/>
          </a:blip>
          <a:srcRect b="0" l="0" r="0" t="0"/>
          <a:stretch/>
        </p:blipFill>
        <p:spPr>
          <a:xfrm>
            <a:off x="3172557" y="3301514"/>
            <a:ext cx="1255014" cy="406908"/>
          </a:xfrm>
          <a:prstGeom prst="rect">
            <a:avLst/>
          </a:prstGeom>
          <a:noFill/>
          <a:ln>
            <a:noFill/>
          </a:ln>
        </p:spPr>
      </p:pic>
      <p:grpSp>
        <p:nvGrpSpPr>
          <p:cNvPr id="1606" name="Google Shape;1606;p108"/>
          <p:cNvGrpSpPr/>
          <p:nvPr/>
        </p:nvGrpSpPr>
        <p:grpSpPr>
          <a:xfrm>
            <a:off x="5253885" y="1759999"/>
            <a:ext cx="3055899" cy="1588146"/>
            <a:chOff x="990599" y="738314"/>
            <a:chExt cx="3381542" cy="1757382"/>
          </a:xfrm>
        </p:grpSpPr>
        <p:grpSp>
          <p:nvGrpSpPr>
            <p:cNvPr id="1607" name="Google Shape;1607;p108"/>
            <p:cNvGrpSpPr/>
            <p:nvPr/>
          </p:nvGrpSpPr>
          <p:grpSpPr>
            <a:xfrm>
              <a:off x="1239958" y="738314"/>
              <a:ext cx="2862417" cy="1432953"/>
              <a:chOff x="1905000" y="2190750"/>
              <a:chExt cx="3483954" cy="1744100"/>
            </a:xfrm>
          </p:grpSpPr>
          <p:sp>
            <p:nvSpPr>
              <p:cNvPr id="1608" name="Google Shape;1608;p108"/>
              <p:cNvSpPr/>
              <p:nvPr/>
            </p:nvSpPr>
            <p:spPr>
              <a:xfrm>
                <a:off x="1905000" y="3183496"/>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108"/>
              <p:cNvSpPr/>
              <p:nvPr/>
            </p:nvSpPr>
            <p:spPr>
              <a:xfrm>
                <a:off x="1905000" y="2848532"/>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108"/>
              <p:cNvSpPr/>
              <p:nvPr/>
            </p:nvSpPr>
            <p:spPr>
              <a:xfrm>
                <a:off x="1905000" y="2513568"/>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1" name="Google Shape;1611;p108"/>
              <p:cNvSpPr/>
              <p:nvPr/>
            </p:nvSpPr>
            <p:spPr>
              <a:xfrm>
                <a:off x="2899779" y="2190751"/>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108"/>
              <p:cNvSpPr/>
              <p:nvPr/>
            </p:nvSpPr>
            <p:spPr>
              <a:xfrm>
                <a:off x="5102454" y="236976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13" name="Google Shape;1613;p108"/>
              <p:cNvCxnSpPr>
                <a:stCxn id="1610" idx="6"/>
                <a:endCxn id="1611" idx="2"/>
              </p:cNvCxnSpPr>
              <p:nvPr/>
            </p:nvCxnSpPr>
            <p:spPr>
              <a:xfrm flipH="1" rot="10800000">
                <a:off x="2191500" y="2334618"/>
                <a:ext cx="708300" cy="322800"/>
              </a:xfrm>
              <a:prstGeom prst="straightConnector1">
                <a:avLst/>
              </a:prstGeom>
              <a:noFill/>
              <a:ln cap="flat" cmpd="sng" w="9525">
                <a:solidFill>
                  <a:schemeClr val="dk1"/>
                </a:solidFill>
                <a:prstDash val="solid"/>
                <a:round/>
                <a:headEnd len="sm" w="sm" type="none"/>
                <a:tailEnd len="med" w="med" type="stealth"/>
              </a:ln>
            </p:spPr>
          </p:cxnSp>
          <p:cxnSp>
            <p:nvCxnSpPr>
              <p:cNvPr id="1614" name="Google Shape;1614;p108"/>
              <p:cNvCxnSpPr>
                <a:stCxn id="1609" idx="6"/>
                <a:endCxn id="1611" idx="2"/>
              </p:cNvCxnSpPr>
              <p:nvPr/>
            </p:nvCxnSpPr>
            <p:spPr>
              <a:xfrm flipH="1" rot="10800000">
                <a:off x="2191500" y="2334482"/>
                <a:ext cx="708300" cy="657900"/>
              </a:xfrm>
              <a:prstGeom prst="straightConnector1">
                <a:avLst/>
              </a:prstGeom>
              <a:noFill/>
              <a:ln cap="flat" cmpd="sng" w="9525">
                <a:solidFill>
                  <a:schemeClr val="dk1"/>
                </a:solidFill>
                <a:prstDash val="solid"/>
                <a:round/>
                <a:headEnd len="sm" w="sm" type="none"/>
                <a:tailEnd len="med" w="med" type="stealth"/>
              </a:ln>
            </p:spPr>
          </p:cxnSp>
          <p:cxnSp>
            <p:nvCxnSpPr>
              <p:cNvPr id="1615" name="Google Shape;1615;p108"/>
              <p:cNvCxnSpPr>
                <a:stCxn id="1608" idx="6"/>
                <a:endCxn id="1611" idx="2"/>
              </p:cNvCxnSpPr>
              <p:nvPr/>
            </p:nvCxnSpPr>
            <p:spPr>
              <a:xfrm flipH="1" rot="10800000">
                <a:off x="2191500" y="2334646"/>
                <a:ext cx="708300" cy="992700"/>
              </a:xfrm>
              <a:prstGeom prst="straightConnector1">
                <a:avLst/>
              </a:prstGeom>
              <a:noFill/>
              <a:ln cap="flat" cmpd="sng" w="9525">
                <a:solidFill>
                  <a:schemeClr val="dk1"/>
                </a:solidFill>
                <a:prstDash val="solid"/>
                <a:round/>
                <a:headEnd len="sm" w="sm" type="none"/>
                <a:tailEnd len="med" w="med" type="stealth"/>
              </a:ln>
            </p:spPr>
          </p:cxnSp>
          <p:sp>
            <p:nvSpPr>
              <p:cNvPr id="1616" name="Google Shape;1616;p108"/>
              <p:cNvSpPr/>
              <p:nvPr/>
            </p:nvSpPr>
            <p:spPr>
              <a:xfrm>
                <a:off x="2899778" y="2564055"/>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17" name="Google Shape;1617;p108"/>
              <p:cNvCxnSpPr>
                <a:stCxn id="1610" idx="6"/>
                <a:endCxn id="1616" idx="2"/>
              </p:cNvCxnSpPr>
              <p:nvPr/>
            </p:nvCxnSpPr>
            <p:spPr>
              <a:xfrm>
                <a:off x="2191500" y="2657418"/>
                <a:ext cx="708300" cy="50400"/>
              </a:xfrm>
              <a:prstGeom prst="straightConnector1">
                <a:avLst/>
              </a:prstGeom>
              <a:noFill/>
              <a:ln cap="flat" cmpd="sng" w="9525">
                <a:solidFill>
                  <a:schemeClr val="dk1"/>
                </a:solidFill>
                <a:prstDash val="solid"/>
                <a:round/>
                <a:headEnd len="sm" w="sm" type="none"/>
                <a:tailEnd len="med" w="med" type="stealth"/>
              </a:ln>
            </p:spPr>
          </p:cxnSp>
          <p:cxnSp>
            <p:nvCxnSpPr>
              <p:cNvPr id="1618" name="Google Shape;1618;p108"/>
              <p:cNvCxnSpPr>
                <a:stCxn id="1609" idx="6"/>
                <a:endCxn id="1616" idx="2"/>
              </p:cNvCxnSpPr>
              <p:nvPr/>
            </p:nvCxnSpPr>
            <p:spPr>
              <a:xfrm flipH="1" rot="10800000">
                <a:off x="2191500" y="2707982"/>
                <a:ext cx="708300" cy="284400"/>
              </a:xfrm>
              <a:prstGeom prst="straightConnector1">
                <a:avLst/>
              </a:prstGeom>
              <a:noFill/>
              <a:ln cap="flat" cmpd="sng" w="9525">
                <a:solidFill>
                  <a:schemeClr val="dk1"/>
                </a:solidFill>
                <a:prstDash val="solid"/>
                <a:round/>
                <a:headEnd len="sm" w="sm" type="none"/>
                <a:tailEnd len="med" w="med" type="stealth"/>
              </a:ln>
            </p:spPr>
          </p:cxnSp>
          <p:cxnSp>
            <p:nvCxnSpPr>
              <p:cNvPr id="1619" name="Google Shape;1619;p108"/>
              <p:cNvCxnSpPr>
                <a:stCxn id="1608" idx="6"/>
                <a:endCxn id="1616" idx="2"/>
              </p:cNvCxnSpPr>
              <p:nvPr/>
            </p:nvCxnSpPr>
            <p:spPr>
              <a:xfrm flipH="1" rot="10800000">
                <a:off x="2191500" y="2707846"/>
                <a:ext cx="708300" cy="619500"/>
              </a:xfrm>
              <a:prstGeom prst="straightConnector1">
                <a:avLst/>
              </a:prstGeom>
              <a:noFill/>
              <a:ln cap="flat" cmpd="sng" w="9525">
                <a:solidFill>
                  <a:schemeClr val="dk1"/>
                </a:solidFill>
                <a:prstDash val="solid"/>
                <a:round/>
                <a:headEnd len="sm" w="sm" type="none"/>
                <a:tailEnd len="med" w="med" type="stealth"/>
              </a:ln>
            </p:spPr>
          </p:cxnSp>
          <p:sp>
            <p:nvSpPr>
              <p:cNvPr id="1620" name="Google Shape;1620;p108"/>
              <p:cNvSpPr/>
              <p:nvPr/>
            </p:nvSpPr>
            <p:spPr>
              <a:xfrm>
                <a:off x="2899777" y="292277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21" name="Google Shape;1621;p108"/>
              <p:cNvCxnSpPr>
                <a:stCxn id="1610" idx="6"/>
                <a:endCxn id="1620" idx="2"/>
              </p:cNvCxnSpPr>
              <p:nvPr/>
            </p:nvCxnSpPr>
            <p:spPr>
              <a:xfrm>
                <a:off x="2191500" y="2657418"/>
                <a:ext cx="708300" cy="409200"/>
              </a:xfrm>
              <a:prstGeom prst="straightConnector1">
                <a:avLst/>
              </a:prstGeom>
              <a:noFill/>
              <a:ln cap="flat" cmpd="sng" w="9525">
                <a:solidFill>
                  <a:schemeClr val="dk1"/>
                </a:solidFill>
                <a:prstDash val="solid"/>
                <a:round/>
                <a:headEnd len="sm" w="sm" type="none"/>
                <a:tailEnd len="med" w="med" type="stealth"/>
              </a:ln>
            </p:spPr>
          </p:cxnSp>
          <p:cxnSp>
            <p:nvCxnSpPr>
              <p:cNvPr id="1622" name="Google Shape;1622;p108"/>
              <p:cNvCxnSpPr>
                <a:stCxn id="1609" idx="6"/>
                <a:endCxn id="1620" idx="2"/>
              </p:cNvCxnSpPr>
              <p:nvPr/>
            </p:nvCxnSpPr>
            <p:spPr>
              <a:xfrm>
                <a:off x="2191500" y="2992382"/>
                <a:ext cx="708300" cy="74100"/>
              </a:xfrm>
              <a:prstGeom prst="straightConnector1">
                <a:avLst/>
              </a:prstGeom>
              <a:noFill/>
              <a:ln cap="flat" cmpd="sng" w="9525">
                <a:solidFill>
                  <a:schemeClr val="dk1"/>
                </a:solidFill>
                <a:prstDash val="solid"/>
                <a:round/>
                <a:headEnd len="sm" w="sm" type="none"/>
                <a:tailEnd len="med" w="med" type="stealth"/>
              </a:ln>
            </p:spPr>
          </p:cxnSp>
          <p:cxnSp>
            <p:nvCxnSpPr>
              <p:cNvPr id="1623" name="Google Shape;1623;p108"/>
              <p:cNvCxnSpPr>
                <a:stCxn id="1608" idx="6"/>
                <a:endCxn id="1620" idx="2"/>
              </p:cNvCxnSpPr>
              <p:nvPr/>
            </p:nvCxnSpPr>
            <p:spPr>
              <a:xfrm flipH="1" rot="10800000">
                <a:off x="2191500" y="3066646"/>
                <a:ext cx="708300" cy="260700"/>
              </a:xfrm>
              <a:prstGeom prst="straightConnector1">
                <a:avLst/>
              </a:prstGeom>
              <a:noFill/>
              <a:ln cap="flat" cmpd="sng" w="9525">
                <a:solidFill>
                  <a:schemeClr val="dk1"/>
                </a:solidFill>
                <a:prstDash val="solid"/>
                <a:round/>
                <a:headEnd len="sm" w="sm" type="none"/>
                <a:tailEnd len="med" w="med" type="stealth"/>
              </a:ln>
            </p:spPr>
          </p:cxnSp>
          <p:sp>
            <p:nvSpPr>
              <p:cNvPr id="1624" name="Google Shape;1624;p108"/>
              <p:cNvSpPr/>
              <p:nvPr/>
            </p:nvSpPr>
            <p:spPr>
              <a:xfrm>
                <a:off x="2899776" y="3273713"/>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25" name="Google Shape;1625;p108"/>
              <p:cNvCxnSpPr>
                <a:stCxn id="1610" idx="6"/>
                <a:endCxn id="1624" idx="2"/>
              </p:cNvCxnSpPr>
              <p:nvPr/>
            </p:nvCxnSpPr>
            <p:spPr>
              <a:xfrm>
                <a:off x="2191500" y="2657418"/>
                <a:ext cx="708300" cy="760200"/>
              </a:xfrm>
              <a:prstGeom prst="straightConnector1">
                <a:avLst/>
              </a:prstGeom>
              <a:noFill/>
              <a:ln cap="flat" cmpd="sng" w="9525">
                <a:solidFill>
                  <a:schemeClr val="dk1"/>
                </a:solidFill>
                <a:prstDash val="solid"/>
                <a:round/>
                <a:headEnd len="sm" w="sm" type="none"/>
                <a:tailEnd len="med" w="med" type="stealth"/>
              </a:ln>
            </p:spPr>
          </p:cxnSp>
          <p:cxnSp>
            <p:nvCxnSpPr>
              <p:cNvPr id="1626" name="Google Shape;1626;p108"/>
              <p:cNvCxnSpPr>
                <a:stCxn id="1609" idx="6"/>
                <a:endCxn id="1624" idx="2"/>
              </p:cNvCxnSpPr>
              <p:nvPr/>
            </p:nvCxnSpPr>
            <p:spPr>
              <a:xfrm>
                <a:off x="2191500" y="2992382"/>
                <a:ext cx="708300" cy="425100"/>
              </a:xfrm>
              <a:prstGeom prst="straightConnector1">
                <a:avLst/>
              </a:prstGeom>
              <a:noFill/>
              <a:ln cap="flat" cmpd="sng" w="9525">
                <a:solidFill>
                  <a:schemeClr val="dk1"/>
                </a:solidFill>
                <a:prstDash val="solid"/>
                <a:round/>
                <a:headEnd len="sm" w="sm" type="none"/>
                <a:tailEnd len="med" w="med" type="stealth"/>
              </a:ln>
            </p:spPr>
          </p:cxnSp>
          <p:cxnSp>
            <p:nvCxnSpPr>
              <p:cNvPr id="1627" name="Google Shape;1627;p108"/>
              <p:cNvCxnSpPr>
                <a:stCxn id="1608" idx="6"/>
                <a:endCxn id="1624" idx="2"/>
              </p:cNvCxnSpPr>
              <p:nvPr/>
            </p:nvCxnSpPr>
            <p:spPr>
              <a:xfrm>
                <a:off x="2191500" y="3327346"/>
                <a:ext cx="708300" cy="90300"/>
              </a:xfrm>
              <a:prstGeom prst="straightConnector1">
                <a:avLst/>
              </a:prstGeom>
              <a:noFill/>
              <a:ln cap="flat" cmpd="sng" w="9525">
                <a:solidFill>
                  <a:schemeClr val="dk1"/>
                </a:solidFill>
                <a:prstDash val="solid"/>
                <a:round/>
                <a:headEnd len="sm" w="sm" type="none"/>
                <a:tailEnd len="med" w="med" type="stealth"/>
              </a:ln>
            </p:spPr>
          </p:cxnSp>
          <p:sp>
            <p:nvSpPr>
              <p:cNvPr id="1628" name="Google Shape;1628;p108"/>
              <p:cNvSpPr/>
              <p:nvPr/>
            </p:nvSpPr>
            <p:spPr>
              <a:xfrm>
                <a:off x="2899779" y="36385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29" name="Google Shape;1629;p108"/>
              <p:cNvCxnSpPr>
                <a:stCxn id="1610" idx="6"/>
                <a:endCxn id="1628" idx="2"/>
              </p:cNvCxnSpPr>
              <p:nvPr/>
            </p:nvCxnSpPr>
            <p:spPr>
              <a:xfrm>
                <a:off x="2191500" y="2657418"/>
                <a:ext cx="708300" cy="1125000"/>
              </a:xfrm>
              <a:prstGeom prst="straightConnector1">
                <a:avLst/>
              </a:prstGeom>
              <a:noFill/>
              <a:ln cap="flat" cmpd="sng" w="9525">
                <a:solidFill>
                  <a:schemeClr val="dk1"/>
                </a:solidFill>
                <a:prstDash val="solid"/>
                <a:round/>
                <a:headEnd len="sm" w="sm" type="none"/>
                <a:tailEnd len="med" w="med" type="stealth"/>
              </a:ln>
            </p:spPr>
          </p:cxnSp>
          <p:cxnSp>
            <p:nvCxnSpPr>
              <p:cNvPr id="1630" name="Google Shape;1630;p108"/>
              <p:cNvCxnSpPr>
                <a:stCxn id="1609" idx="6"/>
                <a:endCxn id="1628" idx="2"/>
              </p:cNvCxnSpPr>
              <p:nvPr/>
            </p:nvCxnSpPr>
            <p:spPr>
              <a:xfrm>
                <a:off x="2191500" y="2992382"/>
                <a:ext cx="708300" cy="789900"/>
              </a:xfrm>
              <a:prstGeom prst="straightConnector1">
                <a:avLst/>
              </a:prstGeom>
              <a:noFill/>
              <a:ln cap="flat" cmpd="sng" w="9525">
                <a:solidFill>
                  <a:schemeClr val="dk1"/>
                </a:solidFill>
                <a:prstDash val="solid"/>
                <a:round/>
                <a:headEnd len="sm" w="sm" type="none"/>
                <a:tailEnd len="med" w="med" type="stealth"/>
              </a:ln>
            </p:spPr>
          </p:cxnSp>
          <p:cxnSp>
            <p:nvCxnSpPr>
              <p:cNvPr id="1631" name="Google Shape;1631;p108"/>
              <p:cNvCxnSpPr>
                <a:stCxn id="1608" idx="6"/>
                <a:endCxn id="1628" idx="2"/>
              </p:cNvCxnSpPr>
              <p:nvPr/>
            </p:nvCxnSpPr>
            <p:spPr>
              <a:xfrm>
                <a:off x="2191500" y="3327346"/>
                <a:ext cx="708300" cy="455100"/>
              </a:xfrm>
              <a:prstGeom prst="straightConnector1">
                <a:avLst/>
              </a:prstGeom>
              <a:noFill/>
              <a:ln cap="flat" cmpd="sng" w="9525">
                <a:solidFill>
                  <a:schemeClr val="dk1"/>
                </a:solidFill>
                <a:prstDash val="solid"/>
                <a:round/>
                <a:headEnd len="sm" w="sm" type="none"/>
                <a:tailEnd len="med" w="med" type="stealth"/>
              </a:ln>
            </p:spPr>
          </p:cxnSp>
          <p:sp>
            <p:nvSpPr>
              <p:cNvPr id="1632" name="Google Shape;1632;p108"/>
              <p:cNvSpPr/>
              <p:nvPr/>
            </p:nvSpPr>
            <p:spPr>
              <a:xfrm>
                <a:off x="4028197" y="21907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33" name="Google Shape;1633;p108"/>
              <p:cNvCxnSpPr>
                <a:stCxn id="1611" idx="6"/>
                <a:endCxn id="1632" idx="2"/>
              </p:cNvCxnSpPr>
              <p:nvPr/>
            </p:nvCxnSpPr>
            <p:spPr>
              <a:xfrm>
                <a:off x="3186279" y="2334601"/>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634" name="Google Shape;1634;p108"/>
              <p:cNvCxnSpPr>
                <a:stCxn id="1616" idx="6"/>
                <a:endCxn id="1632" idx="2"/>
              </p:cNvCxnSpPr>
              <p:nvPr/>
            </p:nvCxnSpPr>
            <p:spPr>
              <a:xfrm flipH="1" rot="10800000">
                <a:off x="3186278" y="2334705"/>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635" name="Google Shape;1635;p108"/>
              <p:cNvCxnSpPr>
                <a:stCxn id="1620" idx="6"/>
                <a:endCxn id="1632" idx="2"/>
              </p:cNvCxnSpPr>
              <p:nvPr/>
            </p:nvCxnSpPr>
            <p:spPr>
              <a:xfrm flipH="1" rot="10800000">
                <a:off x="3186277" y="2334627"/>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636" name="Google Shape;1636;p108"/>
              <p:cNvCxnSpPr>
                <a:stCxn id="1624" idx="6"/>
                <a:endCxn id="1632" idx="2"/>
              </p:cNvCxnSpPr>
              <p:nvPr/>
            </p:nvCxnSpPr>
            <p:spPr>
              <a:xfrm flipH="1" rot="10800000">
                <a:off x="3186276" y="2334563"/>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637" name="Google Shape;1637;p108"/>
              <p:cNvCxnSpPr>
                <a:stCxn id="1628" idx="6"/>
                <a:endCxn id="1632" idx="2"/>
              </p:cNvCxnSpPr>
              <p:nvPr/>
            </p:nvCxnSpPr>
            <p:spPr>
              <a:xfrm flipH="1" rot="10800000">
                <a:off x="3186279" y="2334600"/>
                <a:ext cx="841800" cy="1447800"/>
              </a:xfrm>
              <a:prstGeom prst="straightConnector1">
                <a:avLst/>
              </a:prstGeom>
              <a:noFill/>
              <a:ln cap="flat" cmpd="sng" w="9525">
                <a:solidFill>
                  <a:schemeClr val="dk1"/>
                </a:solidFill>
                <a:prstDash val="solid"/>
                <a:round/>
                <a:headEnd len="sm" w="sm" type="none"/>
                <a:tailEnd len="med" w="med" type="stealth"/>
              </a:ln>
            </p:spPr>
          </p:cxnSp>
          <p:sp>
            <p:nvSpPr>
              <p:cNvPr id="1638" name="Google Shape;1638;p108"/>
              <p:cNvSpPr/>
              <p:nvPr/>
            </p:nvSpPr>
            <p:spPr>
              <a:xfrm>
                <a:off x="4028196" y="2568528"/>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39" name="Google Shape;1639;p108"/>
              <p:cNvCxnSpPr>
                <a:endCxn id="1638" idx="2"/>
              </p:cNvCxnSpPr>
              <p:nvPr/>
            </p:nvCxnSpPr>
            <p:spPr>
              <a:xfrm>
                <a:off x="3186096" y="2712378"/>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640" name="Google Shape;1640;p108"/>
              <p:cNvCxnSpPr>
                <a:stCxn id="1620" idx="6"/>
                <a:endCxn id="1638" idx="2"/>
              </p:cNvCxnSpPr>
              <p:nvPr/>
            </p:nvCxnSpPr>
            <p:spPr>
              <a:xfrm flipH="1" rot="10800000">
                <a:off x="3186277" y="2712327"/>
                <a:ext cx="841800" cy="354300"/>
              </a:xfrm>
              <a:prstGeom prst="straightConnector1">
                <a:avLst/>
              </a:prstGeom>
              <a:noFill/>
              <a:ln cap="flat" cmpd="sng" w="9525">
                <a:solidFill>
                  <a:schemeClr val="dk1"/>
                </a:solidFill>
                <a:prstDash val="solid"/>
                <a:round/>
                <a:headEnd len="sm" w="sm" type="none"/>
                <a:tailEnd len="med" w="med" type="stealth"/>
              </a:ln>
            </p:spPr>
          </p:cxnSp>
          <p:cxnSp>
            <p:nvCxnSpPr>
              <p:cNvPr id="1641" name="Google Shape;1641;p108"/>
              <p:cNvCxnSpPr>
                <a:endCxn id="1638" idx="2"/>
              </p:cNvCxnSpPr>
              <p:nvPr/>
            </p:nvCxnSpPr>
            <p:spPr>
              <a:xfrm flipH="1" rot="10800000">
                <a:off x="3186096" y="2712378"/>
                <a:ext cx="842100" cy="731700"/>
              </a:xfrm>
              <a:prstGeom prst="straightConnector1">
                <a:avLst/>
              </a:prstGeom>
              <a:noFill/>
              <a:ln cap="flat" cmpd="sng" w="9525">
                <a:solidFill>
                  <a:schemeClr val="dk1"/>
                </a:solidFill>
                <a:prstDash val="solid"/>
                <a:round/>
                <a:headEnd len="sm" w="sm" type="none"/>
                <a:tailEnd len="med" w="med" type="stealth"/>
              </a:ln>
            </p:spPr>
          </p:cxnSp>
          <p:cxnSp>
            <p:nvCxnSpPr>
              <p:cNvPr id="1642" name="Google Shape;1642;p108"/>
              <p:cNvCxnSpPr>
                <a:endCxn id="1638" idx="2"/>
              </p:cNvCxnSpPr>
              <p:nvPr/>
            </p:nvCxnSpPr>
            <p:spPr>
              <a:xfrm flipH="1" rot="10800000">
                <a:off x="3186096" y="2712378"/>
                <a:ext cx="842100" cy="1083000"/>
              </a:xfrm>
              <a:prstGeom prst="straightConnector1">
                <a:avLst/>
              </a:prstGeom>
              <a:noFill/>
              <a:ln cap="flat" cmpd="sng" w="9525">
                <a:solidFill>
                  <a:schemeClr val="dk1"/>
                </a:solidFill>
                <a:prstDash val="solid"/>
                <a:round/>
                <a:headEnd len="sm" w="sm" type="none"/>
                <a:tailEnd len="med" w="med" type="stealth"/>
              </a:ln>
            </p:spPr>
          </p:cxnSp>
          <p:cxnSp>
            <p:nvCxnSpPr>
              <p:cNvPr id="1643" name="Google Shape;1643;p108"/>
              <p:cNvCxnSpPr>
                <a:stCxn id="1611" idx="6"/>
                <a:endCxn id="1638" idx="2"/>
              </p:cNvCxnSpPr>
              <p:nvPr/>
            </p:nvCxnSpPr>
            <p:spPr>
              <a:xfrm>
                <a:off x="3186279" y="2334601"/>
                <a:ext cx="841800" cy="377700"/>
              </a:xfrm>
              <a:prstGeom prst="straightConnector1">
                <a:avLst/>
              </a:prstGeom>
              <a:noFill/>
              <a:ln cap="flat" cmpd="sng" w="9525">
                <a:solidFill>
                  <a:schemeClr val="dk1"/>
                </a:solidFill>
                <a:prstDash val="solid"/>
                <a:round/>
                <a:headEnd len="sm" w="sm" type="none"/>
                <a:tailEnd len="med" w="med" type="stealth"/>
              </a:ln>
            </p:spPr>
          </p:cxnSp>
          <p:sp>
            <p:nvSpPr>
              <p:cNvPr id="1644" name="Google Shape;1644;p108"/>
              <p:cNvSpPr/>
              <p:nvPr/>
            </p:nvSpPr>
            <p:spPr>
              <a:xfrm>
                <a:off x="4030044" y="2915686"/>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5" name="Google Shape;1645;p108"/>
              <p:cNvCxnSpPr>
                <a:endCxn id="1644" idx="2"/>
              </p:cNvCxnSpPr>
              <p:nvPr/>
            </p:nvCxnSpPr>
            <p:spPr>
              <a:xfrm>
                <a:off x="3187944" y="3059536"/>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646" name="Google Shape;1646;p108"/>
              <p:cNvCxnSpPr>
                <a:endCxn id="1644" idx="2"/>
              </p:cNvCxnSpPr>
              <p:nvPr/>
            </p:nvCxnSpPr>
            <p:spPr>
              <a:xfrm flipH="1" rot="10800000">
                <a:off x="3187944" y="3059536"/>
                <a:ext cx="842100" cy="373200"/>
              </a:xfrm>
              <a:prstGeom prst="straightConnector1">
                <a:avLst/>
              </a:prstGeom>
              <a:noFill/>
              <a:ln cap="flat" cmpd="sng" w="9525">
                <a:solidFill>
                  <a:schemeClr val="dk1"/>
                </a:solidFill>
                <a:prstDash val="solid"/>
                <a:round/>
                <a:headEnd len="sm" w="sm" type="none"/>
                <a:tailEnd len="med" w="med" type="stealth"/>
              </a:ln>
            </p:spPr>
          </p:cxnSp>
          <p:cxnSp>
            <p:nvCxnSpPr>
              <p:cNvPr id="1647" name="Google Shape;1647;p108"/>
              <p:cNvCxnSpPr>
                <a:endCxn id="1644" idx="2"/>
              </p:cNvCxnSpPr>
              <p:nvPr/>
            </p:nvCxnSpPr>
            <p:spPr>
              <a:xfrm flipH="1" rot="10800000">
                <a:off x="3187944" y="3059536"/>
                <a:ext cx="842100" cy="731700"/>
              </a:xfrm>
              <a:prstGeom prst="straightConnector1">
                <a:avLst/>
              </a:prstGeom>
              <a:noFill/>
              <a:ln cap="flat" cmpd="sng" w="9525">
                <a:solidFill>
                  <a:schemeClr val="dk1"/>
                </a:solidFill>
                <a:prstDash val="solid"/>
                <a:round/>
                <a:headEnd len="sm" w="sm" type="none"/>
                <a:tailEnd len="med" w="med" type="stealth"/>
              </a:ln>
            </p:spPr>
          </p:cxnSp>
          <p:cxnSp>
            <p:nvCxnSpPr>
              <p:cNvPr id="1648" name="Google Shape;1648;p108"/>
              <p:cNvCxnSpPr>
                <a:stCxn id="1616" idx="6"/>
                <a:endCxn id="1644" idx="2"/>
              </p:cNvCxnSpPr>
              <p:nvPr/>
            </p:nvCxnSpPr>
            <p:spPr>
              <a:xfrm>
                <a:off x="3186278" y="2707905"/>
                <a:ext cx="843900" cy="351600"/>
              </a:xfrm>
              <a:prstGeom prst="straightConnector1">
                <a:avLst/>
              </a:prstGeom>
              <a:noFill/>
              <a:ln cap="flat" cmpd="sng" w="9525">
                <a:solidFill>
                  <a:schemeClr val="dk1"/>
                </a:solidFill>
                <a:prstDash val="solid"/>
                <a:round/>
                <a:headEnd len="sm" w="sm" type="none"/>
                <a:tailEnd len="med" w="med" type="stealth"/>
              </a:ln>
            </p:spPr>
          </p:cxnSp>
          <p:cxnSp>
            <p:nvCxnSpPr>
              <p:cNvPr id="1649" name="Google Shape;1649;p108"/>
              <p:cNvCxnSpPr>
                <a:stCxn id="1611" idx="6"/>
                <a:endCxn id="1644" idx="2"/>
              </p:cNvCxnSpPr>
              <p:nvPr/>
            </p:nvCxnSpPr>
            <p:spPr>
              <a:xfrm>
                <a:off x="3186279" y="2334601"/>
                <a:ext cx="843900" cy="724800"/>
              </a:xfrm>
              <a:prstGeom prst="straightConnector1">
                <a:avLst/>
              </a:prstGeom>
              <a:noFill/>
              <a:ln cap="flat" cmpd="sng" w="9525">
                <a:solidFill>
                  <a:schemeClr val="dk1"/>
                </a:solidFill>
                <a:prstDash val="solid"/>
                <a:round/>
                <a:headEnd len="sm" w="sm" type="none"/>
                <a:tailEnd len="med" w="med" type="stealth"/>
              </a:ln>
            </p:spPr>
          </p:cxnSp>
          <p:sp>
            <p:nvSpPr>
              <p:cNvPr id="1650" name="Google Shape;1650;p108"/>
              <p:cNvSpPr/>
              <p:nvPr/>
            </p:nvSpPr>
            <p:spPr>
              <a:xfrm>
                <a:off x="4028195" y="326390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51" name="Google Shape;1651;p108"/>
              <p:cNvCxnSpPr>
                <a:stCxn id="1624" idx="6"/>
                <a:endCxn id="1650" idx="2"/>
              </p:cNvCxnSpPr>
              <p:nvPr/>
            </p:nvCxnSpPr>
            <p:spPr>
              <a:xfrm flipH="1" rot="10800000">
                <a:off x="3186276" y="3407663"/>
                <a:ext cx="841800" cy="9900"/>
              </a:xfrm>
              <a:prstGeom prst="straightConnector1">
                <a:avLst/>
              </a:prstGeom>
              <a:noFill/>
              <a:ln cap="flat" cmpd="sng" w="9525">
                <a:solidFill>
                  <a:schemeClr val="dk1"/>
                </a:solidFill>
                <a:prstDash val="solid"/>
                <a:round/>
                <a:headEnd len="sm" w="sm" type="none"/>
                <a:tailEnd len="med" w="med" type="stealth"/>
              </a:ln>
            </p:spPr>
          </p:cxnSp>
          <p:cxnSp>
            <p:nvCxnSpPr>
              <p:cNvPr id="1652" name="Google Shape;1652;p108"/>
              <p:cNvCxnSpPr>
                <a:endCxn id="1650" idx="2"/>
              </p:cNvCxnSpPr>
              <p:nvPr/>
            </p:nvCxnSpPr>
            <p:spPr>
              <a:xfrm flipH="1" rot="10800000">
                <a:off x="3186095" y="3407750"/>
                <a:ext cx="842100" cy="373200"/>
              </a:xfrm>
              <a:prstGeom prst="straightConnector1">
                <a:avLst/>
              </a:prstGeom>
              <a:noFill/>
              <a:ln cap="flat" cmpd="sng" w="9525">
                <a:solidFill>
                  <a:schemeClr val="dk1"/>
                </a:solidFill>
                <a:prstDash val="solid"/>
                <a:round/>
                <a:headEnd len="sm" w="sm" type="none"/>
                <a:tailEnd len="med" w="med" type="stealth"/>
              </a:ln>
            </p:spPr>
          </p:cxnSp>
          <p:cxnSp>
            <p:nvCxnSpPr>
              <p:cNvPr id="1653" name="Google Shape;1653;p108"/>
              <p:cNvCxnSpPr>
                <a:stCxn id="1620" idx="6"/>
                <a:endCxn id="1650" idx="2"/>
              </p:cNvCxnSpPr>
              <p:nvPr/>
            </p:nvCxnSpPr>
            <p:spPr>
              <a:xfrm>
                <a:off x="3186277" y="3066627"/>
                <a:ext cx="841800" cy="341100"/>
              </a:xfrm>
              <a:prstGeom prst="straightConnector1">
                <a:avLst/>
              </a:prstGeom>
              <a:noFill/>
              <a:ln cap="flat" cmpd="sng" w="9525">
                <a:solidFill>
                  <a:schemeClr val="dk1"/>
                </a:solidFill>
                <a:prstDash val="solid"/>
                <a:round/>
                <a:headEnd len="sm" w="sm" type="none"/>
                <a:tailEnd len="med" w="med" type="stealth"/>
              </a:ln>
            </p:spPr>
          </p:cxnSp>
          <p:cxnSp>
            <p:nvCxnSpPr>
              <p:cNvPr id="1654" name="Google Shape;1654;p108"/>
              <p:cNvCxnSpPr>
                <a:stCxn id="1616" idx="6"/>
                <a:endCxn id="1650" idx="2"/>
              </p:cNvCxnSpPr>
              <p:nvPr/>
            </p:nvCxnSpPr>
            <p:spPr>
              <a:xfrm>
                <a:off x="3186278" y="2707905"/>
                <a:ext cx="841800" cy="699900"/>
              </a:xfrm>
              <a:prstGeom prst="straightConnector1">
                <a:avLst/>
              </a:prstGeom>
              <a:noFill/>
              <a:ln cap="flat" cmpd="sng" w="9525">
                <a:solidFill>
                  <a:schemeClr val="dk1"/>
                </a:solidFill>
                <a:prstDash val="solid"/>
                <a:round/>
                <a:headEnd len="sm" w="sm" type="none"/>
                <a:tailEnd len="med" w="med" type="stealth"/>
              </a:ln>
            </p:spPr>
          </p:cxnSp>
          <p:cxnSp>
            <p:nvCxnSpPr>
              <p:cNvPr id="1655" name="Google Shape;1655;p108"/>
              <p:cNvCxnSpPr>
                <a:stCxn id="1611" idx="6"/>
                <a:endCxn id="1650" idx="2"/>
              </p:cNvCxnSpPr>
              <p:nvPr/>
            </p:nvCxnSpPr>
            <p:spPr>
              <a:xfrm>
                <a:off x="3186279" y="2334601"/>
                <a:ext cx="841800" cy="1073100"/>
              </a:xfrm>
              <a:prstGeom prst="straightConnector1">
                <a:avLst/>
              </a:prstGeom>
              <a:noFill/>
              <a:ln cap="flat" cmpd="sng" w="9525">
                <a:solidFill>
                  <a:schemeClr val="dk1"/>
                </a:solidFill>
                <a:prstDash val="solid"/>
                <a:round/>
                <a:headEnd len="sm" w="sm" type="none"/>
                <a:tailEnd len="med" w="med" type="stealth"/>
              </a:ln>
            </p:spPr>
          </p:cxnSp>
          <p:sp>
            <p:nvSpPr>
              <p:cNvPr id="1656" name="Google Shape;1656;p108"/>
              <p:cNvSpPr/>
              <p:nvPr/>
            </p:nvSpPr>
            <p:spPr>
              <a:xfrm>
                <a:off x="4028194" y="36471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57" name="Google Shape;1657;p108"/>
              <p:cNvCxnSpPr>
                <a:endCxn id="1656" idx="2"/>
              </p:cNvCxnSpPr>
              <p:nvPr/>
            </p:nvCxnSpPr>
            <p:spPr>
              <a:xfrm>
                <a:off x="3186094" y="3791000"/>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658" name="Google Shape;1658;p108"/>
              <p:cNvCxnSpPr>
                <a:stCxn id="1624" idx="6"/>
                <a:endCxn id="1656" idx="2"/>
              </p:cNvCxnSpPr>
              <p:nvPr/>
            </p:nvCxnSpPr>
            <p:spPr>
              <a:xfrm>
                <a:off x="3186276" y="3417563"/>
                <a:ext cx="841800" cy="373500"/>
              </a:xfrm>
              <a:prstGeom prst="straightConnector1">
                <a:avLst/>
              </a:prstGeom>
              <a:noFill/>
              <a:ln cap="flat" cmpd="sng" w="9525">
                <a:solidFill>
                  <a:schemeClr val="dk1"/>
                </a:solidFill>
                <a:prstDash val="solid"/>
                <a:round/>
                <a:headEnd len="sm" w="sm" type="none"/>
                <a:tailEnd len="med" w="med" type="stealth"/>
              </a:ln>
            </p:spPr>
          </p:cxnSp>
          <p:cxnSp>
            <p:nvCxnSpPr>
              <p:cNvPr id="1659" name="Google Shape;1659;p108"/>
              <p:cNvCxnSpPr>
                <a:stCxn id="1620" idx="6"/>
                <a:endCxn id="1656" idx="2"/>
              </p:cNvCxnSpPr>
              <p:nvPr/>
            </p:nvCxnSpPr>
            <p:spPr>
              <a:xfrm>
                <a:off x="3186277" y="3066627"/>
                <a:ext cx="841800" cy="724500"/>
              </a:xfrm>
              <a:prstGeom prst="straightConnector1">
                <a:avLst/>
              </a:prstGeom>
              <a:noFill/>
              <a:ln cap="flat" cmpd="sng" w="9525">
                <a:solidFill>
                  <a:schemeClr val="dk1"/>
                </a:solidFill>
                <a:prstDash val="solid"/>
                <a:round/>
                <a:headEnd len="sm" w="sm" type="none"/>
                <a:tailEnd len="med" w="med" type="stealth"/>
              </a:ln>
            </p:spPr>
          </p:cxnSp>
          <p:cxnSp>
            <p:nvCxnSpPr>
              <p:cNvPr id="1660" name="Google Shape;1660;p108"/>
              <p:cNvCxnSpPr>
                <a:stCxn id="1616" idx="6"/>
                <a:endCxn id="1656" idx="2"/>
              </p:cNvCxnSpPr>
              <p:nvPr/>
            </p:nvCxnSpPr>
            <p:spPr>
              <a:xfrm>
                <a:off x="3186278" y="2707905"/>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661" name="Google Shape;1661;p108"/>
              <p:cNvCxnSpPr>
                <a:stCxn id="1611" idx="6"/>
                <a:endCxn id="1656" idx="2"/>
              </p:cNvCxnSpPr>
              <p:nvPr/>
            </p:nvCxnSpPr>
            <p:spPr>
              <a:xfrm>
                <a:off x="3186279" y="2334601"/>
                <a:ext cx="841800" cy="1456500"/>
              </a:xfrm>
              <a:prstGeom prst="straightConnector1">
                <a:avLst/>
              </a:prstGeom>
              <a:noFill/>
              <a:ln cap="flat" cmpd="sng" w="9525">
                <a:solidFill>
                  <a:schemeClr val="dk1"/>
                </a:solidFill>
                <a:prstDash val="solid"/>
                <a:round/>
                <a:headEnd len="sm" w="sm" type="none"/>
                <a:tailEnd len="med" w="med" type="stealth"/>
              </a:ln>
            </p:spPr>
          </p:cxnSp>
          <p:cxnSp>
            <p:nvCxnSpPr>
              <p:cNvPr id="1662" name="Google Shape;1662;p108"/>
              <p:cNvCxnSpPr>
                <a:stCxn id="1632" idx="6"/>
                <a:endCxn id="1612" idx="2"/>
              </p:cNvCxnSpPr>
              <p:nvPr/>
            </p:nvCxnSpPr>
            <p:spPr>
              <a:xfrm>
                <a:off x="4314697" y="2334600"/>
                <a:ext cx="787800" cy="179100"/>
              </a:xfrm>
              <a:prstGeom prst="straightConnector1">
                <a:avLst/>
              </a:prstGeom>
              <a:noFill/>
              <a:ln cap="flat" cmpd="sng" w="9525">
                <a:solidFill>
                  <a:schemeClr val="dk1"/>
                </a:solidFill>
                <a:prstDash val="solid"/>
                <a:round/>
                <a:headEnd len="sm" w="sm" type="none"/>
                <a:tailEnd len="med" w="med" type="stealth"/>
              </a:ln>
            </p:spPr>
          </p:cxnSp>
          <p:cxnSp>
            <p:nvCxnSpPr>
              <p:cNvPr id="1663" name="Google Shape;1663;p108"/>
              <p:cNvCxnSpPr>
                <a:stCxn id="1638" idx="6"/>
                <a:endCxn id="1612" idx="2"/>
              </p:cNvCxnSpPr>
              <p:nvPr/>
            </p:nvCxnSpPr>
            <p:spPr>
              <a:xfrm flipH="1" rot="10800000">
                <a:off x="4314696" y="2513478"/>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664" name="Google Shape;1664;p108"/>
              <p:cNvCxnSpPr>
                <a:stCxn id="1644" idx="6"/>
                <a:endCxn id="1612" idx="2"/>
              </p:cNvCxnSpPr>
              <p:nvPr/>
            </p:nvCxnSpPr>
            <p:spPr>
              <a:xfrm flipH="1" rot="10800000">
                <a:off x="4316544" y="2513536"/>
                <a:ext cx="786000" cy="546000"/>
              </a:xfrm>
              <a:prstGeom prst="straightConnector1">
                <a:avLst/>
              </a:prstGeom>
              <a:noFill/>
              <a:ln cap="flat" cmpd="sng" w="9525">
                <a:solidFill>
                  <a:schemeClr val="dk1"/>
                </a:solidFill>
                <a:prstDash val="solid"/>
                <a:round/>
                <a:headEnd len="sm" w="sm" type="none"/>
                <a:tailEnd len="med" w="med" type="stealth"/>
              </a:ln>
            </p:spPr>
          </p:cxnSp>
          <p:cxnSp>
            <p:nvCxnSpPr>
              <p:cNvPr id="1665" name="Google Shape;1665;p108"/>
              <p:cNvCxnSpPr>
                <a:stCxn id="1650" idx="6"/>
                <a:endCxn id="1612" idx="2"/>
              </p:cNvCxnSpPr>
              <p:nvPr/>
            </p:nvCxnSpPr>
            <p:spPr>
              <a:xfrm flipH="1" rot="10800000">
                <a:off x="4314695" y="2513750"/>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666" name="Google Shape;1666;p108"/>
              <p:cNvCxnSpPr>
                <a:stCxn id="1656" idx="6"/>
                <a:endCxn id="1612" idx="2"/>
              </p:cNvCxnSpPr>
              <p:nvPr/>
            </p:nvCxnSpPr>
            <p:spPr>
              <a:xfrm flipH="1" rot="10800000">
                <a:off x="4314694" y="2513600"/>
                <a:ext cx="787800" cy="1277400"/>
              </a:xfrm>
              <a:prstGeom prst="straightConnector1">
                <a:avLst/>
              </a:prstGeom>
              <a:noFill/>
              <a:ln cap="flat" cmpd="sng" w="9525">
                <a:solidFill>
                  <a:schemeClr val="dk1"/>
                </a:solidFill>
                <a:prstDash val="solid"/>
                <a:round/>
                <a:headEnd len="sm" w="sm" type="none"/>
                <a:tailEnd len="med" w="med" type="stealth"/>
              </a:ln>
            </p:spPr>
          </p:cxnSp>
          <p:sp>
            <p:nvSpPr>
              <p:cNvPr id="1667" name="Google Shape;1667;p108"/>
              <p:cNvSpPr/>
              <p:nvPr/>
            </p:nvSpPr>
            <p:spPr>
              <a:xfrm>
                <a:off x="5102453" y="27456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68" name="Google Shape;1668;p108"/>
              <p:cNvCxnSpPr>
                <a:endCxn id="1667" idx="2"/>
              </p:cNvCxnSpPr>
              <p:nvPr/>
            </p:nvCxnSpPr>
            <p:spPr>
              <a:xfrm>
                <a:off x="4314653" y="2711002"/>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669" name="Google Shape;1669;p108"/>
              <p:cNvCxnSpPr>
                <a:endCxn id="1667" idx="2"/>
              </p:cNvCxnSpPr>
              <p:nvPr/>
            </p:nvCxnSpPr>
            <p:spPr>
              <a:xfrm flipH="1" rot="10800000">
                <a:off x="4314653" y="28895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670" name="Google Shape;1670;p108"/>
              <p:cNvCxnSpPr>
                <a:endCxn id="1667" idx="2"/>
              </p:cNvCxnSpPr>
              <p:nvPr/>
            </p:nvCxnSpPr>
            <p:spPr>
              <a:xfrm flipH="1" rot="10800000">
                <a:off x="4317053" y="2889502"/>
                <a:ext cx="785400" cy="546000"/>
              </a:xfrm>
              <a:prstGeom prst="straightConnector1">
                <a:avLst/>
              </a:prstGeom>
              <a:noFill/>
              <a:ln cap="flat" cmpd="sng" w="9525">
                <a:solidFill>
                  <a:schemeClr val="dk1"/>
                </a:solidFill>
                <a:prstDash val="solid"/>
                <a:round/>
                <a:headEnd len="sm" w="sm" type="none"/>
                <a:tailEnd len="med" w="med" type="stealth"/>
              </a:ln>
            </p:spPr>
          </p:cxnSp>
          <p:cxnSp>
            <p:nvCxnSpPr>
              <p:cNvPr id="1671" name="Google Shape;1671;p108"/>
              <p:cNvCxnSpPr>
                <a:endCxn id="1667" idx="2"/>
              </p:cNvCxnSpPr>
              <p:nvPr/>
            </p:nvCxnSpPr>
            <p:spPr>
              <a:xfrm flipH="1" rot="10800000">
                <a:off x="4314653" y="2889502"/>
                <a:ext cx="787800" cy="894300"/>
              </a:xfrm>
              <a:prstGeom prst="straightConnector1">
                <a:avLst/>
              </a:prstGeom>
              <a:noFill/>
              <a:ln cap="flat" cmpd="sng" w="9525">
                <a:solidFill>
                  <a:schemeClr val="dk1"/>
                </a:solidFill>
                <a:prstDash val="solid"/>
                <a:round/>
                <a:headEnd len="sm" w="sm" type="none"/>
                <a:tailEnd len="med" w="med" type="stealth"/>
              </a:ln>
            </p:spPr>
          </p:cxnSp>
          <p:cxnSp>
            <p:nvCxnSpPr>
              <p:cNvPr id="1672" name="Google Shape;1672;p108"/>
              <p:cNvCxnSpPr>
                <a:stCxn id="1632" idx="6"/>
                <a:endCxn id="1667" idx="2"/>
              </p:cNvCxnSpPr>
              <p:nvPr/>
            </p:nvCxnSpPr>
            <p:spPr>
              <a:xfrm>
                <a:off x="4314697" y="2334600"/>
                <a:ext cx="787800" cy="555000"/>
              </a:xfrm>
              <a:prstGeom prst="straightConnector1">
                <a:avLst/>
              </a:prstGeom>
              <a:noFill/>
              <a:ln cap="flat" cmpd="sng" w="9525">
                <a:solidFill>
                  <a:schemeClr val="dk1"/>
                </a:solidFill>
                <a:prstDash val="solid"/>
                <a:round/>
                <a:headEnd len="sm" w="sm" type="none"/>
                <a:tailEnd len="med" w="med" type="stealth"/>
              </a:ln>
            </p:spPr>
          </p:cxnSp>
          <p:sp>
            <p:nvSpPr>
              <p:cNvPr id="1673" name="Google Shape;1673;p108"/>
              <p:cNvSpPr/>
              <p:nvPr/>
            </p:nvSpPr>
            <p:spPr>
              <a:xfrm>
                <a:off x="5102452" y="3088214"/>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74" name="Google Shape;1674;p108"/>
              <p:cNvCxnSpPr>
                <a:endCxn id="1673" idx="2"/>
              </p:cNvCxnSpPr>
              <p:nvPr/>
            </p:nvCxnSpPr>
            <p:spPr>
              <a:xfrm>
                <a:off x="4314652" y="3053564"/>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675" name="Google Shape;1675;p108"/>
              <p:cNvCxnSpPr>
                <a:endCxn id="1673" idx="2"/>
              </p:cNvCxnSpPr>
              <p:nvPr/>
            </p:nvCxnSpPr>
            <p:spPr>
              <a:xfrm flipH="1" rot="10800000">
                <a:off x="4314652" y="3232064"/>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676" name="Google Shape;1676;p108"/>
              <p:cNvCxnSpPr>
                <a:endCxn id="1673" idx="2"/>
              </p:cNvCxnSpPr>
              <p:nvPr/>
            </p:nvCxnSpPr>
            <p:spPr>
              <a:xfrm flipH="1" rot="10800000">
                <a:off x="4317052" y="3232064"/>
                <a:ext cx="785400" cy="546000"/>
              </a:xfrm>
              <a:prstGeom prst="straightConnector1">
                <a:avLst/>
              </a:prstGeom>
              <a:noFill/>
              <a:ln cap="flat" cmpd="sng" w="9525">
                <a:solidFill>
                  <a:schemeClr val="dk1"/>
                </a:solidFill>
                <a:prstDash val="solid"/>
                <a:round/>
                <a:headEnd len="sm" w="sm" type="none"/>
                <a:tailEnd len="med" w="med" type="stealth"/>
              </a:ln>
            </p:spPr>
          </p:cxnSp>
          <p:cxnSp>
            <p:nvCxnSpPr>
              <p:cNvPr id="1677" name="Google Shape;1677;p108"/>
              <p:cNvCxnSpPr>
                <a:stCxn id="1638" idx="6"/>
                <a:endCxn id="1673" idx="2"/>
              </p:cNvCxnSpPr>
              <p:nvPr/>
            </p:nvCxnSpPr>
            <p:spPr>
              <a:xfrm>
                <a:off x="4314696" y="2712378"/>
                <a:ext cx="787800" cy="519600"/>
              </a:xfrm>
              <a:prstGeom prst="straightConnector1">
                <a:avLst/>
              </a:prstGeom>
              <a:noFill/>
              <a:ln cap="flat" cmpd="sng" w="9525">
                <a:solidFill>
                  <a:schemeClr val="dk1"/>
                </a:solidFill>
                <a:prstDash val="solid"/>
                <a:round/>
                <a:headEnd len="sm" w="sm" type="none"/>
                <a:tailEnd len="med" w="med" type="stealth"/>
              </a:ln>
            </p:spPr>
          </p:cxnSp>
          <p:cxnSp>
            <p:nvCxnSpPr>
              <p:cNvPr id="1678" name="Google Shape;1678;p108"/>
              <p:cNvCxnSpPr>
                <a:stCxn id="1632" idx="6"/>
                <a:endCxn id="1673" idx="2"/>
              </p:cNvCxnSpPr>
              <p:nvPr/>
            </p:nvCxnSpPr>
            <p:spPr>
              <a:xfrm>
                <a:off x="4314697" y="2334600"/>
                <a:ext cx="787800" cy="897600"/>
              </a:xfrm>
              <a:prstGeom prst="straightConnector1">
                <a:avLst/>
              </a:prstGeom>
              <a:noFill/>
              <a:ln cap="flat" cmpd="sng" w="9525">
                <a:solidFill>
                  <a:schemeClr val="dk1"/>
                </a:solidFill>
                <a:prstDash val="solid"/>
                <a:round/>
                <a:headEnd len="sm" w="sm" type="none"/>
                <a:tailEnd len="med" w="med" type="stealth"/>
              </a:ln>
            </p:spPr>
          </p:cxnSp>
          <p:sp>
            <p:nvSpPr>
              <p:cNvPr id="1679" name="Google Shape;1679;p108"/>
              <p:cNvSpPr/>
              <p:nvPr/>
            </p:nvSpPr>
            <p:spPr>
              <a:xfrm>
                <a:off x="5102454" y="34505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80" name="Google Shape;1680;p108"/>
              <p:cNvCxnSpPr>
                <a:endCxn id="1679" idx="2"/>
              </p:cNvCxnSpPr>
              <p:nvPr/>
            </p:nvCxnSpPr>
            <p:spPr>
              <a:xfrm>
                <a:off x="4314654" y="3415902"/>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681" name="Google Shape;1681;p108"/>
              <p:cNvCxnSpPr>
                <a:endCxn id="1679" idx="2"/>
              </p:cNvCxnSpPr>
              <p:nvPr/>
            </p:nvCxnSpPr>
            <p:spPr>
              <a:xfrm flipH="1" rot="10800000">
                <a:off x="4314654" y="35944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682" name="Google Shape;1682;p108"/>
              <p:cNvCxnSpPr>
                <a:stCxn id="1644" idx="6"/>
                <a:endCxn id="1679" idx="2"/>
              </p:cNvCxnSpPr>
              <p:nvPr/>
            </p:nvCxnSpPr>
            <p:spPr>
              <a:xfrm>
                <a:off x="4316544" y="3059536"/>
                <a:ext cx="786000" cy="534900"/>
              </a:xfrm>
              <a:prstGeom prst="straightConnector1">
                <a:avLst/>
              </a:prstGeom>
              <a:noFill/>
              <a:ln cap="flat" cmpd="sng" w="9525">
                <a:solidFill>
                  <a:schemeClr val="dk1"/>
                </a:solidFill>
                <a:prstDash val="solid"/>
                <a:round/>
                <a:headEnd len="sm" w="sm" type="none"/>
                <a:tailEnd len="med" w="med" type="stealth"/>
              </a:ln>
            </p:spPr>
          </p:cxnSp>
          <p:cxnSp>
            <p:nvCxnSpPr>
              <p:cNvPr id="1683" name="Google Shape;1683;p108"/>
              <p:cNvCxnSpPr>
                <a:stCxn id="1638" idx="6"/>
                <a:endCxn id="1679" idx="2"/>
              </p:cNvCxnSpPr>
              <p:nvPr/>
            </p:nvCxnSpPr>
            <p:spPr>
              <a:xfrm>
                <a:off x="4314696" y="2712378"/>
                <a:ext cx="787800" cy="882000"/>
              </a:xfrm>
              <a:prstGeom prst="straightConnector1">
                <a:avLst/>
              </a:prstGeom>
              <a:noFill/>
              <a:ln cap="flat" cmpd="sng" w="9525">
                <a:solidFill>
                  <a:schemeClr val="dk1"/>
                </a:solidFill>
                <a:prstDash val="solid"/>
                <a:round/>
                <a:headEnd len="sm" w="sm" type="none"/>
                <a:tailEnd len="med" w="med" type="stealth"/>
              </a:ln>
            </p:spPr>
          </p:cxnSp>
          <p:cxnSp>
            <p:nvCxnSpPr>
              <p:cNvPr id="1684" name="Google Shape;1684;p108"/>
              <p:cNvCxnSpPr>
                <a:stCxn id="1632" idx="6"/>
                <a:endCxn id="1679" idx="2"/>
              </p:cNvCxnSpPr>
              <p:nvPr/>
            </p:nvCxnSpPr>
            <p:spPr>
              <a:xfrm>
                <a:off x="4314697" y="2334600"/>
                <a:ext cx="787800" cy="1259700"/>
              </a:xfrm>
              <a:prstGeom prst="straightConnector1">
                <a:avLst/>
              </a:prstGeom>
              <a:noFill/>
              <a:ln cap="flat" cmpd="sng" w="9525">
                <a:solidFill>
                  <a:schemeClr val="dk1"/>
                </a:solidFill>
                <a:prstDash val="solid"/>
                <a:round/>
                <a:headEnd len="sm" w="sm" type="none"/>
                <a:tailEnd len="med" w="med" type="stealth"/>
              </a:ln>
            </p:spPr>
          </p:cxnSp>
        </p:grpSp>
        <p:sp>
          <p:nvSpPr>
            <p:cNvPr id="1685" name="Google Shape;1685;p108"/>
            <p:cNvSpPr txBox="1"/>
            <p:nvPr/>
          </p:nvSpPr>
          <p:spPr>
            <a:xfrm>
              <a:off x="990599"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1</a:t>
              </a:r>
              <a:endParaRPr sz="1400">
                <a:solidFill>
                  <a:schemeClr val="dk1"/>
                </a:solidFill>
                <a:latin typeface="Calibri"/>
                <a:ea typeface="Calibri"/>
                <a:cs typeface="Calibri"/>
                <a:sym typeface="Calibri"/>
              </a:endParaRPr>
            </a:p>
          </p:txBody>
        </p:sp>
        <p:sp>
          <p:nvSpPr>
            <p:cNvPr id="1686" name="Google Shape;1686;p108"/>
            <p:cNvSpPr txBox="1"/>
            <p:nvPr/>
          </p:nvSpPr>
          <p:spPr>
            <a:xfrm>
              <a:off x="1787019"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2</a:t>
              </a:r>
              <a:endParaRPr sz="1400">
                <a:solidFill>
                  <a:schemeClr val="dk1"/>
                </a:solidFill>
                <a:latin typeface="Calibri"/>
                <a:ea typeface="Calibri"/>
                <a:cs typeface="Calibri"/>
                <a:sym typeface="Calibri"/>
              </a:endParaRPr>
            </a:p>
          </p:txBody>
        </p:sp>
        <p:sp>
          <p:nvSpPr>
            <p:cNvPr id="1687" name="Google Shape;1687;p108"/>
            <p:cNvSpPr txBox="1"/>
            <p:nvPr/>
          </p:nvSpPr>
          <p:spPr>
            <a:xfrm>
              <a:off x="2715597"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3</a:t>
              </a:r>
              <a:endParaRPr sz="1400">
                <a:solidFill>
                  <a:schemeClr val="dk1"/>
                </a:solidFill>
                <a:latin typeface="Calibri"/>
                <a:ea typeface="Calibri"/>
                <a:cs typeface="Calibri"/>
                <a:sym typeface="Calibri"/>
              </a:endParaRPr>
            </a:p>
          </p:txBody>
        </p:sp>
        <p:sp>
          <p:nvSpPr>
            <p:cNvPr id="1688" name="Google Shape;1688;p108"/>
            <p:cNvSpPr txBox="1"/>
            <p:nvPr/>
          </p:nvSpPr>
          <p:spPr>
            <a:xfrm>
              <a:off x="3596641"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4</a:t>
              </a:r>
              <a:endParaRPr sz="1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09"/>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Gradient computation: Backpropagation algorithm</a:t>
            </a:r>
            <a:endParaRPr b="1" sz="2400">
              <a:solidFill>
                <a:schemeClr val="dk1"/>
              </a:solidFill>
              <a:latin typeface="Calibri"/>
              <a:ea typeface="Calibri"/>
              <a:cs typeface="Calibri"/>
              <a:sym typeface="Calibri"/>
            </a:endParaRPr>
          </a:p>
        </p:txBody>
      </p:sp>
      <p:sp>
        <p:nvSpPr>
          <p:cNvPr id="1694" name="Google Shape;1694;p109"/>
          <p:cNvSpPr txBox="1"/>
          <p:nvPr/>
        </p:nvSpPr>
        <p:spPr>
          <a:xfrm>
            <a:off x="381000" y="842005"/>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Intuition:              “error” of node    in layer   .</a:t>
            </a:r>
            <a:endParaRPr/>
          </a:p>
        </p:txBody>
      </p:sp>
      <p:pic>
        <p:nvPicPr>
          <p:cNvPr id="1695" name="Google Shape;1695;p109"/>
          <p:cNvPicPr preferRelativeResize="0"/>
          <p:nvPr/>
        </p:nvPicPr>
        <p:blipFill rotWithShape="1">
          <a:blip r:embed="rId3">
            <a:alphaModFix/>
          </a:blip>
          <a:srcRect b="0" l="0" r="0" t="0"/>
          <a:stretch/>
        </p:blipFill>
        <p:spPr>
          <a:xfrm>
            <a:off x="5769672" y="956994"/>
            <a:ext cx="68580" cy="214884"/>
          </a:xfrm>
          <a:prstGeom prst="rect">
            <a:avLst/>
          </a:prstGeom>
          <a:noFill/>
          <a:ln>
            <a:noFill/>
          </a:ln>
        </p:spPr>
      </p:pic>
      <p:grpSp>
        <p:nvGrpSpPr>
          <p:cNvPr id="1696" name="Google Shape;1696;p109"/>
          <p:cNvGrpSpPr/>
          <p:nvPr/>
        </p:nvGrpSpPr>
        <p:grpSpPr>
          <a:xfrm>
            <a:off x="5474010" y="1408286"/>
            <a:ext cx="3055899" cy="1588146"/>
            <a:chOff x="990599" y="738314"/>
            <a:chExt cx="3381542" cy="1757382"/>
          </a:xfrm>
        </p:grpSpPr>
        <p:grpSp>
          <p:nvGrpSpPr>
            <p:cNvPr id="1697" name="Google Shape;1697;p109"/>
            <p:cNvGrpSpPr/>
            <p:nvPr/>
          </p:nvGrpSpPr>
          <p:grpSpPr>
            <a:xfrm>
              <a:off x="1239958" y="738314"/>
              <a:ext cx="2862417" cy="1432953"/>
              <a:chOff x="1905000" y="2190750"/>
              <a:chExt cx="3483954" cy="1744100"/>
            </a:xfrm>
          </p:grpSpPr>
          <p:sp>
            <p:nvSpPr>
              <p:cNvPr id="1698" name="Google Shape;1698;p109"/>
              <p:cNvSpPr/>
              <p:nvPr/>
            </p:nvSpPr>
            <p:spPr>
              <a:xfrm>
                <a:off x="1905000" y="3183496"/>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9" name="Google Shape;1699;p109"/>
              <p:cNvSpPr/>
              <p:nvPr/>
            </p:nvSpPr>
            <p:spPr>
              <a:xfrm>
                <a:off x="1905000" y="2848532"/>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0" name="Google Shape;1700;p109"/>
              <p:cNvSpPr/>
              <p:nvPr/>
            </p:nvSpPr>
            <p:spPr>
              <a:xfrm>
                <a:off x="1905000" y="2513568"/>
                <a:ext cx="286500" cy="2877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1" name="Google Shape;1701;p109"/>
              <p:cNvSpPr/>
              <p:nvPr/>
            </p:nvSpPr>
            <p:spPr>
              <a:xfrm>
                <a:off x="2899779" y="2190751"/>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2" name="Google Shape;1702;p109"/>
              <p:cNvSpPr/>
              <p:nvPr/>
            </p:nvSpPr>
            <p:spPr>
              <a:xfrm>
                <a:off x="5102454" y="236976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03" name="Google Shape;1703;p109"/>
              <p:cNvCxnSpPr>
                <a:stCxn id="1700" idx="6"/>
                <a:endCxn id="1701" idx="2"/>
              </p:cNvCxnSpPr>
              <p:nvPr/>
            </p:nvCxnSpPr>
            <p:spPr>
              <a:xfrm flipH="1" rot="10800000">
                <a:off x="2191500" y="2334618"/>
                <a:ext cx="708300" cy="322800"/>
              </a:xfrm>
              <a:prstGeom prst="straightConnector1">
                <a:avLst/>
              </a:prstGeom>
              <a:noFill/>
              <a:ln cap="flat" cmpd="sng" w="9525">
                <a:solidFill>
                  <a:schemeClr val="dk1"/>
                </a:solidFill>
                <a:prstDash val="solid"/>
                <a:round/>
                <a:headEnd len="sm" w="sm" type="none"/>
                <a:tailEnd len="med" w="med" type="stealth"/>
              </a:ln>
            </p:spPr>
          </p:cxnSp>
          <p:cxnSp>
            <p:nvCxnSpPr>
              <p:cNvPr id="1704" name="Google Shape;1704;p109"/>
              <p:cNvCxnSpPr>
                <a:stCxn id="1699" idx="6"/>
                <a:endCxn id="1701" idx="2"/>
              </p:cNvCxnSpPr>
              <p:nvPr/>
            </p:nvCxnSpPr>
            <p:spPr>
              <a:xfrm flipH="1" rot="10800000">
                <a:off x="2191500" y="2334482"/>
                <a:ext cx="708300" cy="657900"/>
              </a:xfrm>
              <a:prstGeom prst="straightConnector1">
                <a:avLst/>
              </a:prstGeom>
              <a:noFill/>
              <a:ln cap="flat" cmpd="sng" w="9525">
                <a:solidFill>
                  <a:schemeClr val="dk1"/>
                </a:solidFill>
                <a:prstDash val="solid"/>
                <a:round/>
                <a:headEnd len="sm" w="sm" type="none"/>
                <a:tailEnd len="med" w="med" type="stealth"/>
              </a:ln>
            </p:spPr>
          </p:cxnSp>
          <p:cxnSp>
            <p:nvCxnSpPr>
              <p:cNvPr id="1705" name="Google Shape;1705;p109"/>
              <p:cNvCxnSpPr>
                <a:stCxn id="1698" idx="6"/>
                <a:endCxn id="1701" idx="2"/>
              </p:cNvCxnSpPr>
              <p:nvPr/>
            </p:nvCxnSpPr>
            <p:spPr>
              <a:xfrm flipH="1" rot="10800000">
                <a:off x="2191500" y="2334646"/>
                <a:ext cx="708300" cy="992700"/>
              </a:xfrm>
              <a:prstGeom prst="straightConnector1">
                <a:avLst/>
              </a:prstGeom>
              <a:noFill/>
              <a:ln cap="flat" cmpd="sng" w="9525">
                <a:solidFill>
                  <a:schemeClr val="dk1"/>
                </a:solidFill>
                <a:prstDash val="solid"/>
                <a:round/>
                <a:headEnd len="sm" w="sm" type="none"/>
                <a:tailEnd len="med" w="med" type="stealth"/>
              </a:ln>
            </p:spPr>
          </p:cxnSp>
          <p:sp>
            <p:nvSpPr>
              <p:cNvPr id="1706" name="Google Shape;1706;p109"/>
              <p:cNvSpPr/>
              <p:nvPr/>
            </p:nvSpPr>
            <p:spPr>
              <a:xfrm>
                <a:off x="2899778" y="2564055"/>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07" name="Google Shape;1707;p109"/>
              <p:cNvCxnSpPr>
                <a:stCxn id="1700" idx="6"/>
                <a:endCxn id="1706" idx="2"/>
              </p:cNvCxnSpPr>
              <p:nvPr/>
            </p:nvCxnSpPr>
            <p:spPr>
              <a:xfrm>
                <a:off x="2191500" y="2657418"/>
                <a:ext cx="708300" cy="50400"/>
              </a:xfrm>
              <a:prstGeom prst="straightConnector1">
                <a:avLst/>
              </a:prstGeom>
              <a:noFill/>
              <a:ln cap="flat" cmpd="sng" w="9525">
                <a:solidFill>
                  <a:schemeClr val="dk1"/>
                </a:solidFill>
                <a:prstDash val="solid"/>
                <a:round/>
                <a:headEnd len="sm" w="sm" type="none"/>
                <a:tailEnd len="med" w="med" type="stealth"/>
              </a:ln>
            </p:spPr>
          </p:cxnSp>
          <p:cxnSp>
            <p:nvCxnSpPr>
              <p:cNvPr id="1708" name="Google Shape;1708;p109"/>
              <p:cNvCxnSpPr>
                <a:stCxn id="1699" idx="6"/>
                <a:endCxn id="1706" idx="2"/>
              </p:cNvCxnSpPr>
              <p:nvPr/>
            </p:nvCxnSpPr>
            <p:spPr>
              <a:xfrm flipH="1" rot="10800000">
                <a:off x="2191500" y="2707982"/>
                <a:ext cx="708300" cy="284400"/>
              </a:xfrm>
              <a:prstGeom prst="straightConnector1">
                <a:avLst/>
              </a:prstGeom>
              <a:noFill/>
              <a:ln cap="flat" cmpd="sng" w="9525">
                <a:solidFill>
                  <a:schemeClr val="dk1"/>
                </a:solidFill>
                <a:prstDash val="solid"/>
                <a:round/>
                <a:headEnd len="sm" w="sm" type="none"/>
                <a:tailEnd len="med" w="med" type="stealth"/>
              </a:ln>
            </p:spPr>
          </p:cxnSp>
          <p:cxnSp>
            <p:nvCxnSpPr>
              <p:cNvPr id="1709" name="Google Shape;1709;p109"/>
              <p:cNvCxnSpPr>
                <a:stCxn id="1698" idx="6"/>
                <a:endCxn id="1706" idx="2"/>
              </p:cNvCxnSpPr>
              <p:nvPr/>
            </p:nvCxnSpPr>
            <p:spPr>
              <a:xfrm flipH="1" rot="10800000">
                <a:off x="2191500" y="2707846"/>
                <a:ext cx="708300" cy="619500"/>
              </a:xfrm>
              <a:prstGeom prst="straightConnector1">
                <a:avLst/>
              </a:prstGeom>
              <a:noFill/>
              <a:ln cap="flat" cmpd="sng" w="9525">
                <a:solidFill>
                  <a:schemeClr val="dk1"/>
                </a:solidFill>
                <a:prstDash val="solid"/>
                <a:round/>
                <a:headEnd len="sm" w="sm" type="none"/>
                <a:tailEnd len="med" w="med" type="stealth"/>
              </a:ln>
            </p:spPr>
          </p:cxnSp>
          <p:sp>
            <p:nvSpPr>
              <p:cNvPr id="1710" name="Google Shape;1710;p109"/>
              <p:cNvSpPr/>
              <p:nvPr/>
            </p:nvSpPr>
            <p:spPr>
              <a:xfrm>
                <a:off x="2899777" y="2922777"/>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1" name="Google Shape;1711;p109"/>
              <p:cNvCxnSpPr>
                <a:stCxn id="1700" idx="6"/>
                <a:endCxn id="1710" idx="2"/>
              </p:cNvCxnSpPr>
              <p:nvPr/>
            </p:nvCxnSpPr>
            <p:spPr>
              <a:xfrm>
                <a:off x="2191500" y="2657418"/>
                <a:ext cx="708300" cy="409200"/>
              </a:xfrm>
              <a:prstGeom prst="straightConnector1">
                <a:avLst/>
              </a:prstGeom>
              <a:noFill/>
              <a:ln cap="flat" cmpd="sng" w="9525">
                <a:solidFill>
                  <a:schemeClr val="dk1"/>
                </a:solidFill>
                <a:prstDash val="solid"/>
                <a:round/>
                <a:headEnd len="sm" w="sm" type="none"/>
                <a:tailEnd len="med" w="med" type="stealth"/>
              </a:ln>
            </p:spPr>
          </p:cxnSp>
          <p:cxnSp>
            <p:nvCxnSpPr>
              <p:cNvPr id="1712" name="Google Shape;1712;p109"/>
              <p:cNvCxnSpPr>
                <a:stCxn id="1699" idx="6"/>
                <a:endCxn id="1710" idx="2"/>
              </p:cNvCxnSpPr>
              <p:nvPr/>
            </p:nvCxnSpPr>
            <p:spPr>
              <a:xfrm>
                <a:off x="2191500" y="2992382"/>
                <a:ext cx="708300" cy="74100"/>
              </a:xfrm>
              <a:prstGeom prst="straightConnector1">
                <a:avLst/>
              </a:prstGeom>
              <a:noFill/>
              <a:ln cap="flat" cmpd="sng" w="9525">
                <a:solidFill>
                  <a:schemeClr val="dk1"/>
                </a:solidFill>
                <a:prstDash val="solid"/>
                <a:round/>
                <a:headEnd len="sm" w="sm" type="none"/>
                <a:tailEnd len="med" w="med" type="stealth"/>
              </a:ln>
            </p:spPr>
          </p:cxnSp>
          <p:cxnSp>
            <p:nvCxnSpPr>
              <p:cNvPr id="1713" name="Google Shape;1713;p109"/>
              <p:cNvCxnSpPr>
                <a:stCxn id="1698" idx="6"/>
                <a:endCxn id="1710" idx="2"/>
              </p:cNvCxnSpPr>
              <p:nvPr/>
            </p:nvCxnSpPr>
            <p:spPr>
              <a:xfrm flipH="1" rot="10800000">
                <a:off x="2191500" y="3066646"/>
                <a:ext cx="708300" cy="260700"/>
              </a:xfrm>
              <a:prstGeom prst="straightConnector1">
                <a:avLst/>
              </a:prstGeom>
              <a:noFill/>
              <a:ln cap="flat" cmpd="sng" w="9525">
                <a:solidFill>
                  <a:schemeClr val="dk1"/>
                </a:solidFill>
                <a:prstDash val="solid"/>
                <a:round/>
                <a:headEnd len="sm" w="sm" type="none"/>
                <a:tailEnd len="med" w="med" type="stealth"/>
              </a:ln>
            </p:spPr>
          </p:cxnSp>
          <p:sp>
            <p:nvSpPr>
              <p:cNvPr id="1714" name="Google Shape;1714;p109"/>
              <p:cNvSpPr/>
              <p:nvPr/>
            </p:nvSpPr>
            <p:spPr>
              <a:xfrm>
                <a:off x="2899776" y="3273713"/>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5" name="Google Shape;1715;p109"/>
              <p:cNvCxnSpPr>
                <a:stCxn id="1700" idx="6"/>
                <a:endCxn id="1714" idx="2"/>
              </p:cNvCxnSpPr>
              <p:nvPr/>
            </p:nvCxnSpPr>
            <p:spPr>
              <a:xfrm>
                <a:off x="2191500" y="2657418"/>
                <a:ext cx="708300" cy="760200"/>
              </a:xfrm>
              <a:prstGeom prst="straightConnector1">
                <a:avLst/>
              </a:prstGeom>
              <a:noFill/>
              <a:ln cap="flat" cmpd="sng" w="9525">
                <a:solidFill>
                  <a:schemeClr val="dk1"/>
                </a:solidFill>
                <a:prstDash val="solid"/>
                <a:round/>
                <a:headEnd len="sm" w="sm" type="none"/>
                <a:tailEnd len="med" w="med" type="stealth"/>
              </a:ln>
            </p:spPr>
          </p:cxnSp>
          <p:cxnSp>
            <p:nvCxnSpPr>
              <p:cNvPr id="1716" name="Google Shape;1716;p109"/>
              <p:cNvCxnSpPr>
                <a:stCxn id="1699" idx="6"/>
                <a:endCxn id="1714" idx="2"/>
              </p:cNvCxnSpPr>
              <p:nvPr/>
            </p:nvCxnSpPr>
            <p:spPr>
              <a:xfrm>
                <a:off x="2191500" y="2992382"/>
                <a:ext cx="708300" cy="425100"/>
              </a:xfrm>
              <a:prstGeom prst="straightConnector1">
                <a:avLst/>
              </a:prstGeom>
              <a:noFill/>
              <a:ln cap="flat" cmpd="sng" w="9525">
                <a:solidFill>
                  <a:schemeClr val="dk1"/>
                </a:solidFill>
                <a:prstDash val="solid"/>
                <a:round/>
                <a:headEnd len="sm" w="sm" type="none"/>
                <a:tailEnd len="med" w="med" type="stealth"/>
              </a:ln>
            </p:spPr>
          </p:cxnSp>
          <p:cxnSp>
            <p:nvCxnSpPr>
              <p:cNvPr id="1717" name="Google Shape;1717;p109"/>
              <p:cNvCxnSpPr>
                <a:stCxn id="1698" idx="6"/>
                <a:endCxn id="1714" idx="2"/>
              </p:cNvCxnSpPr>
              <p:nvPr/>
            </p:nvCxnSpPr>
            <p:spPr>
              <a:xfrm>
                <a:off x="2191500" y="3327346"/>
                <a:ext cx="708300" cy="90300"/>
              </a:xfrm>
              <a:prstGeom prst="straightConnector1">
                <a:avLst/>
              </a:prstGeom>
              <a:noFill/>
              <a:ln cap="flat" cmpd="sng" w="9525">
                <a:solidFill>
                  <a:schemeClr val="dk1"/>
                </a:solidFill>
                <a:prstDash val="solid"/>
                <a:round/>
                <a:headEnd len="sm" w="sm" type="none"/>
                <a:tailEnd len="med" w="med" type="stealth"/>
              </a:ln>
            </p:spPr>
          </p:cxnSp>
          <p:sp>
            <p:nvSpPr>
              <p:cNvPr id="1718" name="Google Shape;1718;p109"/>
              <p:cNvSpPr/>
              <p:nvPr/>
            </p:nvSpPr>
            <p:spPr>
              <a:xfrm>
                <a:off x="2899779" y="36385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9" name="Google Shape;1719;p109"/>
              <p:cNvCxnSpPr>
                <a:stCxn id="1700" idx="6"/>
                <a:endCxn id="1718" idx="2"/>
              </p:cNvCxnSpPr>
              <p:nvPr/>
            </p:nvCxnSpPr>
            <p:spPr>
              <a:xfrm>
                <a:off x="2191500" y="2657418"/>
                <a:ext cx="708300" cy="1125000"/>
              </a:xfrm>
              <a:prstGeom prst="straightConnector1">
                <a:avLst/>
              </a:prstGeom>
              <a:noFill/>
              <a:ln cap="flat" cmpd="sng" w="9525">
                <a:solidFill>
                  <a:schemeClr val="dk1"/>
                </a:solidFill>
                <a:prstDash val="solid"/>
                <a:round/>
                <a:headEnd len="sm" w="sm" type="none"/>
                <a:tailEnd len="med" w="med" type="stealth"/>
              </a:ln>
            </p:spPr>
          </p:cxnSp>
          <p:cxnSp>
            <p:nvCxnSpPr>
              <p:cNvPr id="1720" name="Google Shape;1720;p109"/>
              <p:cNvCxnSpPr>
                <a:stCxn id="1699" idx="6"/>
                <a:endCxn id="1718" idx="2"/>
              </p:cNvCxnSpPr>
              <p:nvPr/>
            </p:nvCxnSpPr>
            <p:spPr>
              <a:xfrm>
                <a:off x="2191500" y="2992382"/>
                <a:ext cx="708300" cy="789900"/>
              </a:xfrm>
              <a:prstGeom prst="straightConnector1">
                <a:avLst/>
              </a:prstGeom>
              <a:noFill/>
              <a:ln cap="flat" cmpd="sng" w="9525">
                <a:solidFill>
                  <a:schemeClr val="dk1"/>
                </a:solidFill>
                <a:prstDash val="solid"/>
                <a:round/>
                <a:headEnd len="sm" w="sm" type="none"/>
                <a:tailEnd len="med" w="med" type="stealth"/>
              </a:ln>
            </p:spPr>
          </p:cxnSp>
          <p:cxnSp>
            <p:nvCxnSpPr>
              <p:cNvPr id="1721" name="Google Shape;1721;p109"/>
              <p:cNvCxnSpPr>
                <a:stCxn id="1698" idx="6"/>
                <a:endCxn id="1718" idx="2"/>
              </p:cNvCxnSpPr>
              <p:nvPr/>
            </p:nvCxnSpPr>
            <p:spPr>
              <a:xfrm>
                <a:off x="2191500" y="3327346"/>
                <a:ext cx="708300" cy="455100"/>
              </a:xfrm>
              <a:prstGeom prst="straightConnector1">
                <a:avLst/>
              </a:prstGeom>
              <a:noFill/>
              <a:ln cap="flat" cmpd="sng" w="9525">
                <a:solidFill>
                  <a:schemeClr val="dk1"/>
                </a:solidFill>
                <a:prstDash val="solid"/>
                <a:round/>
                <a:headEnd len="sm" w="sm" type="none"/>
                <a:tailEnd len="med" w="med" type="stealth"/>
              </a:ln>
            </p:spPr>
          </p:cxnSp>
          <p:sp>
            <p:nvSpPr>
              <p:cNvPr id="1722" name="Google Shape;1722;p109"/>
              <p:cNvSpPr/>
              <p:nvPr/>
            </p:nvSpPr>
            <p:spPr>
              <a:xfrm>
                <a:off x="4028197" y="21907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3" name="Google Shape;1723;p109"/>
              <p:cNvCxnSpPr>
                <a:stCxn id="1701" idx="6"/>
                <a:endCxn id="1722" idx="2"/>
              </p:cNvCxnSpPr>
              <p:nvPr/>
            </p:nvCxnSpPr>
            <p:spPr>
              <a:xfrm>
                <a:off x="3186279" y="2334601"/>
                <a:ext cx="841800" cy="0"/>
              </a:xfrm>
              <a:prstGeom prst="straightConnector1">
                <a:avLst/>
              </a:prstGeom>
              <a:noFill/>
              <a:ln cap="flat" cmpd="sng" w="9525">
                <a:solidFill>
                  <a:schemeClr val="dk1"/>
                </a:solidFill>
                <a:prstDash val="solid"/>
                <a:round/>
                <a:headEnd len="sm" w="sm" type="none"/>
                <a:tailEnd len="med" w="med" type="stealth"/>
              </a:ln>
            </p:spPr>
          </p:cxnSp>
          <p:cxnSp>
            <p:nvCxnSpPr>
              <p:cNvPr id="1724" name="Google Shape;1724;p109"/>
              <p:cNvCxnSpPr>
                <a:stCxn id="1706" idx="6"/>
                <a:endCxn id="1722" idx="2"/>
              </p:cNvCxnSpPr>
              <p:nvPr/>
            </p:nvCxnSpPr>
            <p:spPr>
              <a:xfrm flipH="1" rot="10800000">
                <a:off x="3186278" y="2334705"/>
                <a:ext cx="841800" cy="373200"/>
              </a:xfrm>
              <a:prstGeom prst="straightConnector1">
                <a:avLst/>
              </a:prstGeom>
              <a:noFill/>
              <a:ln cap="flat" cmpd="sng" w="9525">
                <a:solidFill>
                  <a:schemeClr val="dk1"/>
                </a:solidFill>
                <a:prstDash val="solid"/>
                <a:round/>
                <a:headEnd len="sm" w="sm" type="none"/>
                <a:tailEnd len="med" w="med" type="stealth"/>
              </a:ln>
            </p:spPr>
          </p:cxnSp>
          <p:cxnSp>
            <p:nvCxnSpPr>
              <p:cNvPr id="1725" name="Google Shape;1725;p109"/>
              <p:cNvCxnSpPr>
                <a:stCxn id="1710" idx="6"/>
                <a:endCxn id="1722" idx="2"/>
              </p:cNvCxnSpPr>
              <p:nvPr/>
            </p:nvCxnSpPr>
            <p:spPr>
              <a:xfrm flipH="1" rot="10800000">
                <a:off x="3186277" y="2334627"/>
                <a:ext cx="841800" cy="732000"/>
              </a:xfrm>
              <a:prstGeom prst="straightConnector1">
                <a:avLst/>
              </a:prstGeom>
              <a:noFill/>
              <a:ln cap="flat" cmpd="sng" w="9525">
                <a:solidFill>
                  <a:schemeClr val="dk1"/>
                </a:solidFill>
                <a:prstDash val="solid"/>
                <a:round/>
                <a:headEnd len="sm" w="sm" type="none"/>
                <a:tailEnd len="med" w="med" type="stealth"/>
              </a:ln>
            </p:spPr>
          </p:cxnSp>
          <p:cxnSp>
            <p:nvCxnSpPr>
              <p:cNvPr id="1726" name="Google Shape;1726;p109"/>
              <p:cNvCxnSpPr>
                <a:stCxn id="1714" idx="6"/>
                <a:endCxn id="1722" idx="2"/>
              </p:cNvCxnSpPr>
              <p:nvPr/>
            </p:nvCxnSpPr>
            <p:spPr>
              <a:xfrm flipH="1" rot="10800000">
                <a:off x="3186276" y="2334563"/>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727" name="Google Shape;1727;p109"/>
              <p:cNvCxnSpPr>
                <a:stCxn id="1718" idx="6"/>
                <a:endCxn id="1722" idx="2"/>
              </p:cNvCxnSpPr>
              <p:nvPr/>
            </p:nvCxnSpPr>
            <p:spPr>
              <a:xfrm flipH="1" rot="10800000">
                <a:off x="3186279" y="2334600"/>
                <a:ext cx="841800" cy="1447800"/>
              </a:xfrm>
              <a:prstGeom prst="straightConnector1">
                <a:avLst/>
              </a:prstGeom>
              <a:noFill/>
              <a:ln cap="flat" cmpd="sng" w="9525">
                <a:solidFill>
                  <a:schemeClr val="dk1"/>
                </a:solidFill>
                <a:prstDash val="solid"/>
                <a:round/>
                <a:headEnd len="sm" w="sm" type="none"/>
                <a:tailEnd len="med" w="med" type="stealth"/>
              </a:ln>
            </p:spPr>
          </p:cxnSp>
          <p:sp>
            <p:nvSpPr>
              <p:cNvPr id="1728" name="Google Shape;1728;p109"/>
              <p:cNvSpPr/>
              <p:nvPr/>
            </p:nvSpPr>
            <p:spPr>
              <a:xfrm>
                <a:off x="4028196" y="2568528"/>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9" name="Google Shape;1729;p109"/>
              <p:cNvCxnSpPr>
                <a:endCxn id="1728" idx="2"/>
              </p:cNvCxnSpPr>
              <p:nvPr/>
            </p:nvCxnSpPr>
            <p:spPr>
              <a:xfrm>
                <a:off x="3186096" y="2712378"/>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730" name="Google Shape;1730;p109"/>
              <p:cNvCxnSpPr>
                <a:stCxn id="1710" idx="6"/>
                <a:endCxn id="1728" idx="2"/>
              </p:cNvCxnSpPr>
              <p:nvPr/>
            </p:nvCxnSpPr>
            <p:spPr>
              <a:xfrm flipH="1" rot="10800000">
                <a:off x="3186277" y="2712327"/>
                <a:ext cx="841800" cy="354300"/>
              </a:xfrm>
              <a:prstGeom prst="straightConnector1">
                <a:avLst/>
              </a:prstGeom>
              <a:noFill/>
              <a:ln cap="flat" cmpd="sng" w="9525">
                <a:solidFill>
                  <a:schemeClr val="dk1"/>
                </a:solidFill>
                <a:prstDash val="solid"/>
                <a:round/>
                <a:headEnd len="sm" w="sm" type="none"/>
                <a:tailEnd len="med" w="med" type="stealth"/>
              </a:ln>
            </p:spPr>
          </p:cxnSp>
          <p:cxnSp>
            <p:nvCxnSpPr>
              <p:cNvPr id="1731" name="Google Shape;1731;p109"/>
              <p:cNvCxnSpPr>
                <a:endCxn id="1728" idx="2"/>
              </p:cNvCxnSpPr>
              <p:nvPr/>
            </p:nvCxnSpPr>
            <p:spPr>
              <a:xfrm flipH="1" rot="10800000">
                <a:off x="3186096" y="2712378"/>
                <a:ext cx="842100" cy="731700"/>
              </a:xfrm>
              <a:prstGeom prst="straightConnector1">
                <a:avLst/>
              </a:prstGeom>
              <a:noFill/>
              <a:ln cap="flat" cmpd="sng" w="9525">
                <a:solidFill>
                  <a:schemeClr val="dk1"/>
                </a:solidFill>
                <a:prstDash val="solid"/>
                <a:round/>
                <a:headEnd len="sm" w="sm" type="none"/>
                <a:tailEnd len="med" w="med" type="stealth"/>
              </a:ln>
            </p:spPr>
          </p:cxnSp>
          <p:cxnSp>
            <p:nvCxnSpPr>
              <p:cNvPr id="1732" name="Google Shape;1732;p109"/>
              <p:cNvCxnSpPr>
                <a:endCxn id="1728" idx="2"/>
              </p:cNvCxnSpPr>
              <p:nvPr/>
            </p:nvCxnSpPr>
            <p:spPr>
              <a:xfrm flipH="1" rot="10800000">
                <a:off x="3186096" y="2712378"/>
                <a:ext cx="842100" cy="1083000"/>
              </a:xfrm>
              <a:prstGeom prst="straightConnector1">
                <a:avLst/>
              </a:prstGeom>
              <a:noFill/>
              <a:ln cap="flat" cmpd="sng" w="9525">
                <a:solidFill>
                  <a:schemeClr val="dk1"/>
                </a:solidFill>
                <a:prstDash val="solid"/>
                <a:round/>
                <a:headEnd len="sm" w="sm" type="none"/>
                <a:tailEnd len="med" w="med" type="stealth"/>
              </a:ln>
            </p:spPr>
          </p:cxnSp>
          <p:cxnSp>
            <p:nvCxnSpPr>
              <p:cNvPr id="1733" name="Google Shape;1733;p109"/>
              <p:cNvCxnSpPr>
                <a:stCxn id="1701" idx="6"/>
                <a:endCxn id="1728" idx="2"/>
              </p:cNvCxnSpPr>
              <p:nvPr/>
            </p:nvCxnSpPr>
            <p:spPr>
              <a:xfrm>
                <a:off x="3186279" y="2334601"/>
                <a:ext cx="841800" cy="377700"/>
              </a:xfrm>
              <a:prstGeom prst="straightConnector1">
                <a:avLst/>
              </a:prstGeom>
              <a:noFill/>
              <a:ln cap="flat" cmpd="sng" w="9525">
                <a:solidFill>
                  <a:schemeClr val="dk1"/>
                </a:solidFill>
                <a:prstDash val="solid"/>
                <a:round/>
                <a:headEnd len="sm" w="sm" type="none"/>
                <a:tailEnd len="med" w="med" type="stealth"/>
              </a:ln>
            </p:spPr>
          </p:cxnSp>
          <p:sp>
            <p:nvSpPr>
              <p:cNvPr id="1734" name="Google Shape;1734;p109"/>
              <p:cNvSpPr/>
              <p:nvPr/>
            </p:nvSpPr>
            <p:spPr>
              <a:xfrm>
                <a:off x="4030044" y="2915686"/>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35" name="Google Shape;1735;p109"/>
              <p:cNvCxnSpPr>
                <a:endCxn id="1734" idx="2"/>
              </p:cNvCxnSpPr>
              <p:nvPr/>
            </p:nvCxnSpPr>
            <p:spPr>
              <a:xfrm>
                <a:off x="3187944" y="3059536"/>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736" name="Google Shape;1736;p109"/>
              <p:cNvCxnSpPr>
                <a:endCxn id="1734" idx="2"/>
              </p:cNvCxnSpPr>
              <p:nvPr/>
            </p:nvCxnSpPr>
            <p:spPr>
              <a:xfrm flipH="1" rot="10800000">
                <a:off x="3187944" y="3059536"/>
                <a:ext cx="842100" cy="373200"/>
              </a:xfrm>
              <a:prstGeom prst="straightConnector1">
                <a:avLst/>
              </a:prstGeom>
              <a:noFill/>
              <a:ln cap="flat" cmpd="sng" w="9525">
                <a:solidFill>
                  <a:schemeClr val="dk1"/>
                </a:solidFill>
                <a:prstDash val="solid"/>
                <a:round/>
                <a:headEnd len="sm" w="sm" type="none"/>
                <a:tailEnd len="med" w="med" type="stealth"/>
              </a:ln>
            </p:spPr>
          </p:cxnSp>
          <p:cxnSp>
            <p:nvCxnSpPr>
              <p:cNvPr id="1737" name="Google Shape;1737;p109"/>
              <p:cNvCxnSpPr>
                <a:endCxn id="1734" idx="2"/>
              </p:cNvCxnSpPr>
              <p:nvPr/>
            </p:nvCxnSpPr>
            <p:spPr>
              <a:xfrm flipH="1" rot="10800000">
                <a:off x="3187944" y="3059536"/>
                <a:ext cx="842100" cy="731700"/>
              </a:xfrm>
              <a:prstGeom prst="straightConnector1">
                <a:avLst/>
              </a:prstGeom>
              <a:noFill/>
              <a:ln cap="flat" cmpd="sng" w="9525">
                <a:solidFill>
                  <a:schemeClr val="dk1"/>
                </a:solidFill>
                <a:prstDash val="solid"/>
                <a:round/>
                <a:headEnd len="sm" w="sm" type="none"/>
                <a:tailEnd len="med" w="med" type="stealth"/>
              </a:ln>
            </p:spPr>
          </p:cxnSp>
          <p:cxnSp>
            <p:nvCxnSpPr>
              <p:cNvPr id="1738" name="Google Shape;1738;p109"/>
              <p:cNvCxnSpPr>
                <a:stCxn id="1706" idx="6"/>
                <a:endCxn id="1734" idx="2"/>
              </p:cNvCxnSpPr>
              <p:nvPr/>
            </p:nvCxnSpPr>
            <p:spPr>
              <a:xfrm>
                <a:off x="3186278" y="2707905"/>
                <a:ext cx="843900" cy="351600"/>
              </a:xfrm>
              <a:prstGeom prst="straightConnector1">
                <a:avLst/>
              </a:prstGeom>
              <a:noFill/>
              <a:ln cap="flat" cmpd="sng" w="9525">
                <a:solidFill>
                  <a:schemeClr val="dk1"/>
                </a:solidFill>
                <a:prstDash val="solid"/>
                <a:round/>
                <a:headEnd len="sm" w="sm" type="none"/>
                <a:tailEnd len="med" w="med" type="stealth"/>
              </a:ln>
            </p:spPr>
          </p:cxnSp>
          <p:cxnSp>
            <p:nvCxnSpPr>
              <p:cNvPr id="1739" name="Google Shape;1739;p109"/>
              <p:cNvCxnSpPr>
                <a:stCxn id="1701" idx="6"/>
                <a:endCxn id="1734" idx="2"/>
              </p:cNvCxnSpPr>
              <p:nvPr/>
            </p:nvCxnSpPr>
            <p:spPr>
              <a:xfrm>
                <a:off x="3186279" y="2334601"/>
                <a:ext cx="843900" cy="724800"/>
              </a:xfrm>
              <a:prstGeom prst="straightConnector1">
                <a:avLst/>
              </a:prstGeom>
              <a:noFill/>
              <a:ln cap="flat" cmpd="sng" w="9525">
                <a:solidFill>
                  <a:schemeClr val="dk1"/>
                </a:solidFill>
                <a:prstDash val="solid"/>
                <a:round/>
                <a:headEnd len="sm" w="sm" type="none"/>
                <a:tailEnd len="med" w="med" type="stealth"/>
              </a:ln>
            </p:spPr>
          </p:cxnSp>
          <p:sp>
            <p:nvSpPr>
              <p:cNvPr id="1740" name="Google Shape;1740;p109"/>
              <p:cNvSpPr/>
              <p:nvPr/>
            </p:nvSpPr>
            <p:spPr>
              <a:xfrm>
                <a:off x="4028195" y="326390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41" name="Google Shape;1741;p109"/>
              <p:cNvCxnSpPr>
                <a:stCxn id="1714" idx="6"/>
                <a:endCxn id="1740" idx="2"/>
              </p:cNvCxnSpPr>
              <p:nvPr/>
            </p:nvCxnSpPr>
            <p:spPr>
              <a:xfrm flipH="1" rot="10800000">
                <a:off x="3186276" y="3407663"/>
                <a:ext cx="841800" cy="9900"/>
              </a:xfrm>
              <a:prstGeom prst="straightConnector1">
                <a:avLst/>
              </a:prstGeom>
              <a:noFill/>
              <a:ln cap="flat" cmpd="sng" w="9525">
                <a:solidFill>
                  <a:schemeClr val="dk1"/>
                </a:solidFill>
                <a:prstDash val="solid"/>
                <a:round/>
                <a:headEnd len="sm" w="sm" type="none"/>
                <a:tailEnd len="med" w="med" type="stealth"/>
              </a:ln>
            </p:spPr>
          </p:cxnSp>
          <p:cxnSp>
            <p:nvCxnSpPr>
              <p:cNvPr id="1742" name="Google Shape;1742;p109"/>
              <p:cNvCxnSpPr>
                <a:endCxn id="1740" idx="2"/>
              </p:cNvCxnSpPr>
              <p:nvPr/>
            </p:nvCxnSpPr>
            <p:spPr>
              <a:xfrm flipH="1" rot="10800000">
                <a:off x="3186095" y="3407750"/>
                <a:ext cx="842100" cy="373200"/>
              </a:xfrm>
              <a:prstGeom prst="straightConnector1">
                <a:avLst/>
              </a:prstGeom>
              <a:noFill/>
              <a:ln cap="flat" cmpd="sng" w="9525">
                <a:solidFill>
                  <a:schemeClr val="dk1"/>
                </a:solidFill>
                <a:prstDash val="solid"/>
                <a:round/>
                <a:headEnd len="sm" w="sm" type="none"/>
                <a:tailEnd len="med" w="med" type="stealth"/>
              </a:ln>
            </p:spPr>
          </p:cxnSp>
          <p:cxnSp>
            <p:nvCxnSpPr>
              <p:cNvPr id="1743" name="Google Shape;1743;p109"/>
              <p:cNvCxnSpPr>
                <a:stCxn id="1710" idx="6"/>
                <a:endCxn id="1740" idx="2"/>
              </p:cNvCxnSpPr>
              <p:nvPr/>
            </p:nvCxnSpPr>
            <p:spPr>
              <a:xfrm>
                <a:off x="3186277" y="3066627"/>
                <a:ext cx="841800" cy="341100"/>
              </a:xfrm>
              <a:prstGeom prst="straightConnector1">
                <a:avLst/>
              </a:prstGeom>
              <a:noFill/>
              <a:ln cap="flat" cmpd="sng" w="9525">
                <a:solidFill>
                  <a:schemeClr val="dk1"/>
                </a:solidFill>
                <a:prstDash val="solid"/>
                <a:round/>
                <a:headEnd len="sm" w="sm" type="none"/>
                <a:tailEnd len="med" w="med" type="stealth"/>
              </a:ln>
            </p:spPr>
          </p:cxnSp>
          <p:cxnSp>
            <p:nvCxnSpPr>
              <p:cNvPr id="1744" name="Google Shape;1744;p109"/>
              <p:cNvCxnSpPr>
                <a:stCxn id="1706" idx="6"/>
                <a:endCxn id="1740" idx="2"/>
              </p:cNvCxnSpPr>
              <p:nvPr/>
            </p:nvCxnSpPr>
            <p:spPr>
              <a:xfrm>
                <a:off x="3186278" y="2707905"/>
                <a:ext cx="841800" cy="699900"/>
              </a:xfrm>
              <a:prstGeom prst="straightConnector1">
                <a:avLst/>
              </a:prstGeom>
              <a:noFill/>
              <a:ln cap="flat" cmpd="sng" w="9525">
                <a:solidFill>
                  <a:schemeClr val="dk1"/>
                </a:solidFill>
                <a:prstDash val="solid"/>
                <a:round/>
                <a:headEnd len="sm" w="sm" type="none"/>
                <a:tailEnd len="med" w="med" type="stealth"/>
              </a:ln>
            </p:spPr>
          </p:cxnSp>
          <p:cxnSp>
            <p:nvCxnSpPr>
              <p:cNvPr id="1745" name="Google Shape;1745;p109"/>
              <p:cNvCxnSpPr>
                <a:stCxn id="1701" idx="6"/>
                <a:endCxn id="1740" idx="2"/>
              </p:cNvCxnSpPr>
              <p:nvPr/>
            </p:nvCxnSpPr>
            <p:spPr>
              <a:xfrm>
                <a:off x="3186279" y="2334601"/>
                <a:ext cx="841800" cy="1073100"/>
              </a:xfrm>
              <a:prstGeom prst="straightConnector1">
                <a:avLst/>
              </a:prstGeom>
              <a:noFill/>
              <a:ln cap="flat" cmpd="sng" w="9525">
                <a:solidFill>
                  <a:schemeClr val="dk1"/>
                </a:solidFill>
                <a:prstDash val="solid"/>
                <a:round/>
                <a:headEnd len="sm" w="sm" type="none"/>
                <a:tailEnd len="med" w="med" type="stealth"/>
              </a:ln>
            </p:spPr>
          </p:cxnSp>
          <p:sp>
            <p:nvSpPr>
              <p:cNvPr id="1746" name="Google Shape;1746;p109"/>
              <p:cNvSpPr/>
              <p:nvPr/>
            </p:nvSpPr>
            <p:spPr>
              <a:xfrm>
                <a:off x="4028194" y="3647150"/>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47" name="Google Shape;1747;p109"/>
              <p:cNvCxnSpPr>
                <a:endCxn id="1746" idx="2"/>
              </p:cNvCxnSpPr>
              <p:nvPr/>
            </p:nvCxnSpPr>
            <p:spPr>
              <a:xfrm>
                <a:off x="3186094" y="3791000"/>
                <a:ext cx="842100" cy="0"/>
              </a:xfrm>
              <a:prstGeom prst="straightConnector1">
                <a:avLst/>
              </a:prstGeom>
              <a:noFill/>
              <a:ln cap="flat" cmpd="sng" w="9525">
                <a:solidFill>
                  <a:schemeClr val="dk1"/>
                </a:solidFill>
                <a:prstDash val="solid"/>
                <a:round/>
                <a:headEnd len="sm" w="sm" type="none"/>
                <a:tailEnd len="med" w="med" type="stealth"/>
              </a:ln>
            </p:spPr>
          </p:cxnSp>
          <p:cxnSp>
            <p:nvCxnSpPr>
              <p:cNvPr id="1748" name="Google Shape;1748;p109"/>
              <p:cNvCxnSpPr>
                <a:stCxn id="1714" idx="6"/>
                <a:endCxn id="1746" idx="2"/>
              </p:cNvCxnSpPr>
              <p:nvPr/>
            </p:nvCxnSpPr>
            <p:spPr>
              <a:xfrm>
                <a:off x="3186276" y="3417563"/>
                <a:ext cx="841800" cy="373500"/>
              </a:xfrm>
              <a:prstGeom prst="straightConnector1">
                <a:avLst/>
              </a:prstGeom>
              <a:noFill/>
              <a:ln cap="flat" cmpd="sng" w="9525">
                <a:solidFill>
                  <a:schemeClr val="dk1"/>
                </a:solidFill>
                <a:prstDash val="solid"/>
                <a:round/>
                <a:headEnd len="sm" w="sm" type="none"/>
                <a:tailEnd len="med" w="med" type="stealth"/>
              </a:ln>
            </p:spPr>
          </p:cxnSp>
          <p:cxnSp>
            <p:nvCxnSpPr>
              <p:cNvPr id="1749" name="Google Shape;1749;p109"/>
              <p:cNvCxnSpPr>
                <a:stCxn id="1710" idx="6"/>
                <a:endCxn id="1746" idx="2"/>
              </p:cNvCxnSpPr>
              <p:nvPr/>
            </p:nvCxnSpPr>
            <p:spPr>
              <a:xfrm>
                <a:off x="3186277" y="3066627"/>
                <a:ext cx="841800" cy="724500"/>
              </a:xfrm>
              <a:prstGeom prst="straightConnector1">
                <a:avLst/>
              </a:prstGeom>
              <a:noFill/>
              <a:ln cap="flat" cmpd="sng" w="9525">
                <a:solidFill>
                  <a:schemeClr val="dk1"/>
                </a:solidFill>
                <a:prstDash val="solid"/>
                <a:round/>
                <a:headEnd len="sm" w="sm" type="none"/>
                <a:tailEnd len="med" w="med" type="stealth"/>
              </a:ln>
            </p:spPr>
          </p:cxnSp>
          <p:cxnSp>
            <p:nvCxnSpPr>
              <p:cNvPr id="1750" name="Google Shape;1750;p109"/>
              <p:cNvCxnSpPr>
                <a:stCxn id="1706" idx="6"/>
                <a:endCxn id="1746" idx="2"/>
              </p:cNvCxnSpPr>
              <p:nvPr/>
            </p:nvCxnSpPr>
            <p:spPr>
              <a:xfrm>
                <a:off x="3186278" y="2707905"/>
                <a:ext cx="841800" cy="1083000"/>
              </a:xfrm>
              <a:prstGeom prst="straightConnector1">
                <a:avLst/>
              </a:prstGeom>
              <a:noFill/>
              <a:ln cap="flat" cmpd="sng" w="9525">
                <a:solidFill>
                  <a:schemeClr val="dk1"/>
                </a:solidFill>
                <a:prstDash val="solid"/>
                <a:round/>
                <a:headEnd len="sm" w="sm" type="none"/>
                <a:tailEnd len="med" w="med" type="stealth"/>
              </a:ln>
            </p:spPr>
          </p:cxnSp>
          <p:cxnSp>
            <p:nvCxnSpPr>
              <p:cNvPr id="1751" name="Google Shape;1751;p109"/>
              <p:cNvCxnSpPr>
                <a:stCxn id="1701" idx="6"/>
                <a:endCxn id="1746" idx="2"/>
              </p:cNvCxnSpPr>
              <p:nvPr/>
            </p:nvCxnSpPr>
            <p:spPr>
              <a:xfrm>
                <a:off x="3186279" y="2334601"/>
                <a:ext cx="841800" cy="1456500"/>
              </a:xfrm>
              <a:prstGeom prst="straightConnector1">
                <a:avLst/>
              </a:prstGeom>
              <a:noFill/>
              <a:ln cap="flat" cmpd="sng" w="9525">
                <a:solidFill>
                  <a:schemeClr val="dk1"/>
                </a:solidFill>
                <a:prstDash val="solid"/>
                <a:round/>
                <a:headEnd len="sm" w="sm" type="none"/>
                <a:tailEnd len="med" w="med" type="stealth"/>
              </a:ln>
            </p:spPr>
          </p:cxnSp>
          <p:cxnSp>
            <p:nvCxnSpPr>
              <p:cNvPr id="1752" name="Google Shape;1752;p109"/>
              <p:cNvCxnSpPr>
                <a:stCxn id="1722" idx="6"/>
                <a:endCxn id="1702" idx="2"/>
              </p:cNvCxnSpPr>
              <p:nvPr/>
            </p:nvCxnSpPr>
            <p:spPr>
              <a:xfrm>
                <a:off x="4314697" y="2334600"/>
                <a:ext cx="787800" cy="179100"/>
              </a:xfrm>
              <a:prstGeom prst="straightConnector1">
                <a:avLst/>
              </a:prstGeom>
              <a:noFill/>
              <a:ln cap="flat" cmpd="sng" w="9525">
                <a:solidFill>
                  <a:schemeClr val="dk1"/>
                </a:solidFill>
                <a:prstDash val="solid"/>
                <a:round/>
                <a:headEnd len="sm" w="sm" type="none"/>
                <a:tailEnd len="med" w="med" type="stealth"/>
              </a:ln>
            </p:spPr>
          </p:cxnSp>
          <p:cxnSp>
            <p:nvCxnSpPr>
              <p:cNvPr id="1753" name="Google Shape;1753;p109"/>
              <p:cNvCxnSpPr>
                <a:stCxn id="1728" idx="6"/>
                <a:endCxn id="1702" idx="2"/>
              </p:cNvCxnSpPr>
              <p:nvPr/>
            </p:nvCxnSpPr>
            <p:spPr>
              <a:xfrm flipH="1" rot="10800000">
                <a:off x="4314696" y="2513478"/>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754" name="Google Shape;1754;p109"/>
              <p:cNvCxnSpPr>
                <a:stCxn id="1734" idx="6"/>
                <a:endCxn id="1702" idx="2"/>
              </p:cNvCxnSpPr>
              <p:nvPr/>
            </p:nvCxnSpPr>
            <p:spPr>
              <a:xfrm flipH="1" rot="10800000">
                <a:off x="4316544" y="2513536"/>
                <a:ext cx="786000" cy="546000"/>
              </a:xfrm>
              <a:prstGeom prst="straightConnector1">
                <a:avLst/>
              </a:prstGeom>
              <a:noFill/>
              <a:ln cap="flat" cmpd="sng" w="9525">
                <a:solidFill>
                  <a:schemeClr val="dk1"/>
                </a:solidFill>
                <a:prstDash val="solid"/>
                <a:round/>
                <a:headEnd len="sm" w="sm" type="none"/>
                <a:tailEnd len="med" w="med" type="stealth"/>
              </a:ln>
            </p:spPr>
          </p:cxnSp>
          <p:cxnSp>
            <p:nvCxnSpPr>
              <p:cNvPr id="1755" name="Google Shape;1755;p109"/>
              <p:cNvCxnSpPr>
                <a:stCxn id="1740" idx="6"/>
                <a:endCxn id="1702" idx="2"/>
              </p:cNvCxnSpPr>
              <p:nvPr/>
            </p:nvCxnSpPr>
            <p:spPr>
              <a:xfrm flipH="1" rot="10800000">
                <a:off x="4314695" y="2513750"/>
                <a:ext cx="787800" cy="894000"/>
              </a:xfrm>
              <a:prstGeom prst="straightConnector1">
                <a:avLst/>
              </a:prstGeom>
              <a:noFill/>
              <a:ln cap="flat" cmpd="sng" w="9525">
                <a:solidFill>
                  <a:schemeClr val="dk1"/>
                </a:solidFill>
                <a:prstDash val="solid"/>
                <a:round/>
                <a:headEnd len="sm" w="sm" type="none"/>
                <a:tailEnd len="med" w="med" type="stealth"/>
              </a:ln>
            </p:spPr>
          </p:cxnSp>
          <p:cxnSp>
            <p:nvCxnSpPr>
              <p:cNvPr id="1756" name="Google Shape;1756;p109"/>
              <p:cNvCxnSpPr>
                <a:stCxn id="1746" idx="6"/>
                <a:endCxn id="1702" idx="2"/>
              </p:cNvCxnSpPr>
              <p:nvPr/>
            </p:nvCxnSpPr>
            <p:spPr>
              <a:xfrm flipH="1" rot="10800000">
                <a:off x="4314694" y="2513600"/>
                <a:ext cx="787800" cy="1277400"/>
              </a:xfrm>
              <a:prstGeom prst="straightConnector1">
                <a:avLst/>
              </a:prstGeom>
              <a:noFill/>
              <a:ln cap="flat" cmpd="sng" w="9525">
                <a:solidFill>
                  <a:schemeClr val="dk1"/>
                </a:solidFill>
                <a:prstDash val="solid"/>
                <a:round/>
                <a:headEnd len="sm" w="sm" type="none"/>
                <a:tailEnd len="med" w="med" type="stealth"/>
              </a:ln>
            </p:spPr>
          </p:cxnSp>
          <p:sp>
            <p:nvSpPr>
              <p:cNvPr id="1757" name="Google Shape;1757;p109"/>
              <p:cNvSpPr/>
              <p:nvPr/>
            </p:nvSpPr>
            <p:spPr>
              <a:xfrm>
                <a:off x="5102453" y="27456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58" name="Google Shape;1758;p109"/>
              <p:cNvCxnSpPr>
                <a:endCxn id="1757" idx="2"/>
              </p:cNvCxnSpPr>
              <p:nvPr/>
            </p:nvCxnSpPr>
            <p:spPr>
              <a:xfrm>
                <a:off x="4314653" y="2711002"/>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759" name="Google Shape;1759;p109"/>
              <p:cNvCxnSpPr>
                <a:endCxn id="1757" idx="2"/>
              </p:cNvCxnSpPr>
              <p:nvPr/>
            </p:nvCxnSpPr>
            <p:spPr>
              <a:xfrm flipH="1" rot="10800000">
                <a:off x="4314653" y="28895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760" name="Google Shape;1760;p109"/>
              <p:cNvCxnSpPr>
                <a:endCxn id="1757" idx="2"/>
              </p:cNvCxnSpPr>
              <p:nvPr/>
            </p:nvCxnSpPr>
            <p:spPr>
              <a:xfrm flipH="1" rot="10800000">
                <a:off x="4317053" y="2889502"/>
                <a:ext cx="785400" cy="546000"/>
              </a:xfrm>
              <a:prstGeom prst="straightConnector1">
                <a:avLst/>
              </a:prstGeom>
              <a:noFill/>
              <a:ln cap="flat" cmpd="sng" w="9525">
                <a:solidFill>
                  <a:schemeClr val="dk1"/>
                </a:solidFill>
                <a:prstDash val="solid"/>
                <a:round/>
                <a:headEnd len="sm" w="sm" type="none"/>
                <a:tailEnd len="med" w="med" type="stealth"/>
              </a:ln>
            </p:spPr>
          </p:cxnSp>
          <p:cxnSp>
            <p:nvCxnSpPr>
              <p:cNvPr id="1761" name="Google Shape;1761;p109"/>
              <p:cNvCxnSpPr>
                <a:endCxn id="1757" idx="2"/>
              </p:cNvCxnSpPr>
              <p:nvPr/>
            </p:nvCxnSpPr>
            <p:spPr>
              <a:xfrm flipH="1" rot="10800000">
                <a:off x="4314653" y="2889502"/>
                <a:ext cx="787800" cy="894300"/>
              </a:xfrm>
              <a:prstGeom prst="straightConnector1">
                <a:avLst/>
              </a:prstGeom>
              <a:noFill/>
              <a:ln cap="flat" cmpd="sng" w="9525">
                <a:solidFill>
                  <a:schemeClr val="dk1"/>
                </a:solidFill>
                <a:prstDash val="solid"/>
                <a:round/>
                <a:headEnd len="sm" w="sm" type="none"/>
                <a:tailEnd len="med" w="med" type="stealth"/>
              </a:ln>
            </p:spPr>
          </p:cxnSp>
          <p:cxnSp>
            <p:nvCxnSpPr>
              <p:cNvPr id="1762" name="Google Shape;1762;p109"/>
              <p:cNvCxnSpPr>
                <a:stCxn id="1722" idx="6"/>
                <a:endCxn id="1757" idx="2"/>
              </p:cNvCxnSpPr>
              <p:nvPr/>
            </p:nvCxnSpPr>
            <p:spPr>
              <a:xfrm>
                <a:off x="4314697" y="2334600"/>
                <a:ext cx="787800" cy="555000"/>
              </a:xfrm>
              <a:prstGeom prst="straightConnector1">
                <a:avLst/>
              </a:prstGeom>
              <a:noFill/>
              <a:ln cap="flat" cmpd="sng" w="9525">
                <a:solidFill>
                  <a:schemeClr val="dk1"/>
                </a:solidFill>
                <a:prstDash val="solid"/>
                <a:round/>
                <a:headEnd len="sm" w="sm" type="none"/>
                <a:tailEnd len="med" w="med" type="stealth"/>
              </a:ln>
            </p:spPr>
          </p:cxnSp>
          <p:sp>
            <p:nvSpPr>
              <p:cNvPr id="1763" name="Google Shape;1763;p109"/>
              <p:cNvSpPr/>
              <p:nvPr/>
            </p:nvSpPr>
            <p:spPr>
              <a:xfrm>
                <a:off x="5102452" y="3088214"/>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64" name="Google Shape;1764;p109"/>
              <p:cNvCxnSpPr>
                <a:endCxn id="1763" idx="2"/>
              </p:cNvCxnSpPr>
              <p:nvPr/>
            </p:nvCxnSpPr>
            <p:spPr>
              <a:xfrm>
                <a:off x="4314652" y="3053564"/>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765" name="Google Shape;1765;p109"/>
              <p:cNvCxnSpPr>
                <a:endCxn id="1763" idx="2"/>
              </p:cNvCxnSpPr>
              <p:nvPr/>
            </p:nvCxnSpPr>
            <p:spPr>
              <a:xfrm flipH="1" rot="10800000">
                <a:off x="4314652" y="3232064"/>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766" name="Google Shape;1766;p109"/>
              <p:cNvCxnSpPr>
                <a:endCxn id="1763" idx="2"/>
              </p:cNvCxnSpPr>
              <p:nvPr/>
            </p:nvCxnSpPr>
            <p:spPr>
              <a:xfrm flipH="1" rot="10800000">
                <a:off x="4317052" y="3232064"/>
                <a:ext cx="785400" cy="546000"/>
              </a:xfrm>
              <a:prstGeom prst="straightConnector1">
                <a:avLst/>
              </a:prstGeom>
              <a:noFill/>
              <a:ln cap="flat" cmpd="sng" w="9525">
                <a:solidFill>
                  <a:schemeClr val="dk1"/>
                </a:solidFill>
                <a:prstDash val="solid"/>
                <a:round/>
                <a:headEnd len="sm" w="sm" type="none"/>
                <a:tailEnd len="med" w="med" type="stealth"/>
              </a:ln>
            </p:spPr>
          </p:cxnSp>
          <p:cxnSp>
            <p:nvCxnSpPr>
              <p:cNvPr id="1767" name="Google Shape;1767;p109"/>
              <p:cNvCxnSpPr>
                <a:stCxn id="1728" idx="6"/>
                <a:endCxn id="1763" idx="2"/>
              </p:cNvCxnSpPr>
              <p:nvPr/>
            </p:nvCxnSpPr>
            <p:spPr>
              <a:xfrm>
                <a:off x="4314696" y="2712378"/>
                <a:ext cx="787800" cy="519600"/>
              </a:xfrm>
              <a:prstGeom prst="straightConnector1">
                <a:avLst/>
              </a:prstGeom>
              <a:noFill/>
              <a:ln cap="flat" cmpd="sng" w="9525">
                <a:solidFill>
                  <a:schemeClr val="dk1"/>
                </a:solidFill>
                <a:prstDash val="solid"/>
                <a:round/>
                <a:headEnd len="sm" w="sm" type="none"/>
                <a:tailEnd len="med" w="med" type="stealth"/>
              </a:ln>
            </p:spPr>
          </p:cxnSp>
          <p:cxnSp>
            <p:nvCxnSpPr>
              <p:cNvPr id="1768" name="Google Shape;1768;p109"/>
              <p:cNvCxnSpPr>
                <a:stCxn id="1722" idx="6"/>
                <a:endCxn id="1763" idx="2"/>
              </p:cNvCxnSpPr>
              <p:nvPr/>
            </p:nvCxnSpPr>
            <p:spPr>
              <a:xfrm>
                <a:off x="4314697" y="2334600"/>
                <a:ext cx="787800" cy="897600"/>
              </a:xfrm>
              <a:prstGeom prst="straightConnector1">
                <a:avLst/>
              </a:prstGeom>
              <a:noFill/>
              <a:ln cap="flat" cmpd="sng" w="9525">
                <a:solidFill>
                  <a:schemeClr val="dk1"/>
                </a:solidFill>
                <a:prstDash val="solid"/>
                <a:round/>
                <a:headEnd len="sm" w="sm" type="none"/>
                <a:tailEnd len="med" w="med" type="stealth"/>
              </a:ln>
            </p:spPr>
          </p:cxnSp>
          <p:sp>
            <p:nvSpPr>
              <p:cNvPr id="1769" name="Google Shape;1769;p109"/>
              <p:cNvSpPr/>
              <p:nvPr/>
            </p:nvSpPr>
            <p:spPr>
              <a:xfrm>
                <a:off x="5102454" y="3450552"/>
                <a:ext cx="286500" cy="2877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70" name="Google Shape;1770;p109"/>
              <p:cNvCxnSpPr>
                <a:endCxn id="1769" idx="2"/>
              </p:cNvCxnSpPr>
              <p:nvPr/>
            </p:nvCxnSpPr>
            <p:spPr>
              <a:xfrm>
                <a:off x="4314654" y="3415902"/>
                <a:ext cx="787800" cy="178500"/>
              </a:xfrm>
              <a:prstGeom prst="straightConnector1">
                <a:avLst/>
              </a:prstGeom>
              <a:noFill/>
              <a:ln cap="flat" cmpd="sng" w="9525">
                <a:solidFill>
                  <a:schemeClr val="dk1"/>
                </a:solidFill>
                <a:prstDash val="solid"/>
                <a:round/>
                <a:headEnd len="sm" w="sm" type="none"/>
                <a:tailEnd len="med" w="med" type="stealth"/>
              </a:ln>
            </p:spPr>
          </p:cxnSp>
          <p:cxnSp>
            <p:nvCxnSpPr>
              <p:cNvPr id="1771" name="Google Shape;1771;p109"/>
              <p:cNvCxnSpPr>
                <a:endCxn id="1769" idx="2"/>
              </p:cNvCxnSpPr>
              <p:nvPr/>
            </p:nvCxnSpPr>
            <p:spPr>
              <a:xfrm flipH="1" rot="10800000">
                <a:off x="4314654" y="3594402"/>
                <a:ext cx="787800" cy="198900"/>
              </a:xfrm>
              <a:prstGeom prst="straightConnector1">
                <a:avLst/>
              </a:prstGeom>
              <a:noFill/>
              <a:ln cap="flat" cmpd="sng" w="9525">
                <a:solidFill>
                  <a:schemeClr val="dk1"/>
                </a:solidFill>
                <a:prstDash val="solid"/>
                <a:round/>
                <a:headEnd len="sm" w="sm" type="none"/>
                <a:tailEnd len="med" w="med" type="stealth"/>
              </a:ln>
            </p:spPr>
          </p:cxnSp>
          <p:cxnSp>
            <p:nvCxnSpPr>
              <p:cNvPr id="1772" name="Google Shape;1772;p109"/>
              <p:cNvCxnSpPr>
                <a:stCxn id="1734" idx="6"/>
                <a:endCxn id="1769" idx="2"/>
              </p:cNvCxnSpPr>
              <p:nvPr/>
            </p:nvCxnSpPr>
            <p:spPr>
              <a:xfrm>
                <a:off x="4316544" y="3059536"/>
                <a:ext cx="786000" cy="534900"/>
              </a:xfrm>
              <a:prstGeom prst="straightConnector1">
                <a:avLst/>
              </a:prstGeom>
              <a:noFill/>
              <a:ln cap="flat" cmpd="sng" w="9525">
                <a:solidFill>
                  <a:schemeClr val="dk1"/>
                </a:solidFill>
                <a:prstDash val="solid"/>
                <a:round/>
                <a:headEnd len="sm" w="sm" type="none"/>
                <a:tailEnd len="med" w="med" type="stealth"/>
              </a:ln>
            </p:spPr>
          </p:cxnSp>
          <p:cxnSp>
            <p:nvCxnSpPr>
              <p:cNvPr id="1773" name="Google Shape;1773;p109"/>
              <p:cNvCxnSpPr>
                <a:stCxn id="1728" idx="6"/>
                <a:endCxn id="1769" idx="2"/>
              </p:cNvCxnSpPr>
              <p:nvPr/>
            </p:nvCxnSpPr>
            <p:spPr>
              <a:xfrm>
                <a:off x="4314696" y="2712378"/>
                <a:ext cx="787800" cy="882000"/>
              </a:xfrm>
              <a:prstGeom prst="straightConnector1">
                <a:avLst/>
              </a:prstGeom>
              <a:noFill/>
              <a:ln cap="flat" cmpd="sng" w="9525">
                <a:solidFill>
                  <a:schemeClr val="dk1"/>
                </a:solidFill>
                <a:prstDash val="solid"/>
                <a:round/>
                <a:headEnd len="sm" w="sm" type="none"/>
                <a:tailEnd len="med" w="med" type="stealth"/>
              </a:ln>
            </p:spPr>
          </p:cxnSp>
          <p:cxnSp>
            <p:nvCxnSpPr>
              <p:cNvPr id="1774" name="Google Shape;1774;p109"/>
              <p:cNvCxnSpPr>
                <a:stCxn id="1722" idx="6"/>
                <a:endCxn id="1769" idx="2"/>
              </p:cNvCxnSpPr>
              <p:nvPr/>
            </p:nvCxnSpPr>
            <p:spPr>
              <a:xfrm>
                <a:off x="4314697" y="2334600"/>
                <a:ext cx="787800" cy="1259700"/>
              </a:xfrm>
              <a:prstGeom prst="straightConnector1">
                <a:avLst/>
              </a:prstGeom>
              <a:noFill/>
              <a:ln cap="flat" cmpd="sng" w="9525">
                <a:solidFill>
                  <a:schemeClr val="dk1"/>
                </a:solidFill>
                <a:prstDash val="solid"/>
                <a:round/>
                <a:headEnd len="sm" w="sm" type="none"/>
                <a:tailEnd len="med" w="med" type="stealth"/>
              </a:ln>
            </p:spPr>
          </p:cxnSp>
        </p:grpSp>
        <p:sp>
          <p:nvSpPr>
            <p:cNvPr id="1775" name="Google Shape;1775;p109"/>
            <p:cNvSpPr txBox="1"/>
            <p:nvPr/>
          </p:nvSpPr>
          <p:spPr>
            <a:xfrm>
              <a:off x="990599"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1</a:t>
              </a:r>
              <a:endParaRPr sz="1400">
                <a:solidFill>
                  <a:schemeClr val="dk1"/>
                </a:solidFill>
                <a:latin typeface="Calibri"/>
                <a:ea typeface="Calibri"/>
                <a:cs typeface="Calibri"/>
                <a:sym typeface="Calibri"/>
              </a:endParaRPr>
            </a:p>
          </p:txBody>
        </p:sp>
        <p:sp>
          <p:nvSpPr>
            <p:cNvPr id="1776" name="Google Shape;1776;p109"/>
            <p:cNvSpPr txBox="1"/>
            <p:nvPr/>
          </p:nvSpPr>
          <p:spPr>
            <a:xfrm>
              <a:off x="1787019"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2</a:t>
              </a:r>
              <a:endParaRPr sz="1400">
                <a:solidFill>
                  <a:schemeClr val="dk1"/>
                </a:solidFill>
                <a:latin typeface="Calibri"/>
                <a:ea typeface="Calibri"/>
                <a:cs typeface="Calibri"/>
                <a:sym typeface="Calibri"/>
              </a:endParaRPr>
            </a:p>
          </p:txBody>
        </p:sp>
        <p:sp>
          <p:nvSpPr>
            <p:cNvPr id="1777" name="Google Shape;1777;p109"/>
            <p:cNvSpPr txBox="1"/>
            <p:nvPr/>
          </p:nvSpPr>
          <p:spPr>
            <a:xfrm>
              <a:off x="2715597"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3</a:t>
              </a:r>
              <a:endParaRPr sz="1400">
                <a:solidFill>
                  <a:schemeClr val="dk1"/>
                </a:solidFill>
                <a:latin typeface="Calibri"/>
                <a:ea typeface="Calibri"/>
                <a:cs typeface="Calibri"/>
                <a:sym typeface="Calibri"/>
              </a:endParaRPr>
            </a:p>
          </p:txBody>
        </p:sp>
        <p:sp>
          <p:nvSpPr>
            <p:cNvPr id="1778" name="Google Shape;1778;p109"/>
            <p:cNvSpPr txBox="1"/>
            <p:nvPr/>
          </p:nvSpPr>
          <p:spPr>
            <a:xfrm>
              <a:off x="3596641" y="2156996"/>
              <a:ext cx="77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Layer 4</a:t>
              </a:r>
              <a:endParaRPr sz="1400">
                <a:solidFill>
                  <a:schemeClr val="dk1"/>
                </a:solidFill>
                <a:latin typeface="Calibri"/>
                <a:ea typeface="Calibri"/>
                <a:cs typeface="Calibri"/>
                <a:sym typeface="Calibri"/>
              </a:endParaRPr>
            </a:p>
          </p:txBody>
        </p:sp>
      </p:grpSp>
      <p:pic>
        <p:nvPicPr>
          <p:cNvPr id="1779" name="Google Shape;1779;p109"/>
          <p:cNvPicPr preferRelativeResize="0"/>
          <p:nvPr/>
        </p:nvPicPr>
        <p:blipFill rotWithShape="1">
          <a:blip r:embed="rId4">
            <a:alphaModFix/>
          </a:blip>
          <a:srcRect b="0" l="0" r="0" t="0"/>
          <a:stretch/>
        </p:blipFill>
        <p:spPr>
          <a:xfrm>
            <a:off x="4536502" y="978095"/>
            <a:ext cx="125730" cy="262890"/>
          </a:xfrm>
          <a:prstGeom prst="rect">
            <a:avLst/>
          </a:prstGeom>
          <a:noFill/>
          <a:ln>
            <a:noFill/>
          </a:ln>
        </p:spPr>
      </p:pic>
      <p:pic>
        <p:nvPicPr>
          <p:cNvPr id="1780" name="Google Shape;1780;p109"/>
          <p:cNvPicPr preferRelativeResize="0"/>
          <p:nvPr/>
        </p:nvPicPr>
        <p:blipFill rotWithShape="1">
          <a:blip r:embed="rId5">
            <a:alphaModFix/>
          </a:blip>
          <a:srcRect b="0" l="0" r="0" t="0"/>
          <a:stretch/>
        </p:blipFill>
        <p:spPr>
          <a:xfrm>
            <a:off x="1750376" y="878019"/>
            <a:ext cx="722376" cy="450342"/>
          </a:xfrm>
          <a:prstGeom prst="rect">
            <a:avLst/>
          </a:prstGeom>
          <a:noFill/>
          <a:ln>
            <a:noFill/>
          </a:ln>
        </p:spPr>
      </p:pic>
      <p:sp>
        <p:nvSpPr>
          <p:cNvPr id="1781" name="Google Shape;1781;p109"/>
          <p:cNvSpPr txBox="1"/>
          <p:nvPr/>
        </p:nvSpPr>
        <p:spPr>
          <a:xfrm>
            <a:off x="388706" y="1704673"/>
            <a:ext cx="4458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For each output unit (layer L = 4)</a:t>
            </a:r>
            <a:endParaRPr/>
          </a:p>
        </p:txBody>
      </p:sp>
      <p:pic>
        <p:nvPicPr>
          <p:cNvPr id="1782" name="Google Shape;1782;p109"/>
          <p:cNvPicPr preferRelativeResize="0"/>
          <p:nvPr/>
        </p:nvPicPr>
        <p:blipFill rotWithShape="1">
          <a:blip r:embed="rId6">
            <a:alphaModFix/>
          </a:blip>
          <a:srcRect b="0" l="0" r="0" t="0"/>
          <a:stretch/>
        </p:blipFill>
        <p:spPr>
          <a:xfrm>
            <a:off x="504252" y="2177034"/>
            <a:ext cx="1965960" cy="450342"/>
          </a:xfrm>
          <a:prstGeom prst="rect">
            <a:avLst/>
          </a:prstGeom>
          <a:noFill/>
          <a:ln>
            <a:noFill/>
          </a:ln>
        </p:spPr>
      </p:pic>
      <p:pic>
        <p:nvPicPr>
          <p:cNvPr id="1783" name="Google Shape;1783;p109"/>
          <p:cNvPicPr preferRelativeResize="0"/>
          <p:nvPr/>
        </p:nvPicPr>
        <p:blipFill rotWithShape="1">
          <a:blip r:embed="rId7">
            <a:alphaModFix/>
          </a:blip>
          <a:srcRect b="0" l="0" r="0" t="0"/>
          <a:stretch/>
        </p:blipFill>
        <p:spPr>
          <a:xfrm>
            <a:off x="493014" y="3091434"/>
            <a:ext cx="3627882" cy="347472"/>
          </a:xfrm>
          <a:prstGeom prst="rect">
            <a:avLst/>
          </a:prstGeom>
          <a:noFill/>
          <a:ln>
            <a:noFill/>
          </a:ln>
        </p:spPr>
      </p:pic>
      <p:pic>
        <p:nvPicPr>
          <p:cNvPr id="1784" name="Google Shape;1784;p109"/>
          <p:cNvPicPr preferRelativeResize="0"/>
          <p:nvPr/>
        </p:nvPicPr>
        <p:blipFill rotWithShape="1">
          <a:blip r:embed="rId8">
            <a:alphaModFix/>
          </a:blip>
          <a:srcRect b="0" l="0" r="0" t="0"/>
          <a:stretch/>
        </p:blipFill>
        <p:spPr>
          <a:xfrm>
            <a:off x="504252" y="3593592"/>
            <a:ext cx="3627882" cy="3474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10"/>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Backpropagation algorithm</a:t>
            </a:r>
            <a:endParaRPr b="1" sz="2400">
              <a:solidFill>
                <a:schemeClr val="dk1"/>
              </a:solidFill>
              <a:latin typeface="Calibri"/>
              <a:ea typeface="Calibri"/>
              <a:cs typeface="Calibri"/>
              <a:sym typeface="Calibri"/>
            </a:endParaRPr>
          </a:p>
        </p:txBody>
      </p:sp>
      <p:sp>
        <p:nvSpPr>
          <p:cNvPr id="1790" name="Google Shape;1790;p110"/>
          <p:cNvSpPr txBox="1"/>
          <p:nvPr/>
        </p:nvSpPr>
        <p:spPr>
          <a:xfrm>
            <a:off x="381000" y="651057"/>
            <a:ext cx="64008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Training set</a:t>
            </a:r>
            <a:endParaRPr/>
          </a:p>
        </p:txBody>
      </p:sp>
      <p:pic>
        <p:nvPicPr>
          <p:cNvPr id="1791" name="Google Shape;1791;p110"/>
          <p:cNvPicPr preferRelativeResize="0"/>
          <p:nvPr/>
        </p:nvPicPr>
        <p:blipFill rotWithShape="1">
          <a:blip r:embed="rId3">
            <a:alphaModFix/>
          </a:blip>
          <a:srcRect b="0" l="0" r="0" t="0"/>
          <a:stretch/>
        </p:blipFill>
        <p:spPr>
          <a:xfrm>
            <a:off x="1752600" y="697572"/>
            <a:ext cx="3200400" cy="291465"/>
          </a:xfrm>
          <a:prstGeom prst="rect">
            <a:avLst/>
          </a:prstGeom>
          <a:noFill/>
          <a:ln>
            <a:noFill/>
          </a:ln>
        </p:spPr>
      </p:pic>
      <p:sp>
        <p:nvSpPr>
          <p:cNvPr id="1792" name="Google Shape;1792;p110"/>
          <p:cNvSpPr txBox="1"/>
          <p:nvPr/>
        </p:nvSpPr>
        <p:spPr>
          <a:xfrm>
            <a:off x="388706" y="1044306"/>
            <a:ext cx="4458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Set                    (for all          ).</a:t>
            </a:r>
            <a:endParaRPr/>
          </a:p>
        </p:txBody>
      </p:sp>
      <p:grpSp>
        <p:nvGrpSpPr>
          <p:cNvPr id="1793" name="Google Shape;1793;p110"/>
          <p:cNvGrpSpPr/>
          <p:nvPr/>
        </p:nvGrpSpPr>
        <p:grpSpPr>
          <a:xfrm>
            <a:off x="936104" y="1064854"/>
            <a:ext cx="2264296" cy="375285"/>
            <a:chOff x="936104" y="1064854"/>
            <a:chExt cx="2264296" cy="375285"/>
          </a:xfrm>
        </p:grpSpPr>
        <p:pic>
          <p:nvPicPr>
            <p:cNvPr id="1794" name="Google Shape;1794;p110"/>
            <p:cNvPicPr preferRelativeResize="0"/>
            <p:nvPr/>
          </p:nvPicPr>
          <p:blipFill rotWithShape="1">
            <a:blip r:embed="rId4">
              <a:alphaModFix/>
            </a:blip>
            <a:srcRect b="0" l="0" r="0" t="0"/>
            <a:stretch/>
          </p:blipFill>
          <p:spPr>
            <a:xfrm>
              <a:off x="936104" y="1064854"/>
              <a:ext cx="902970" cy="375285"/>
            </a:xfrm>
            <a:prstGeom prst="rect">
              <a:avLst/>
            </a:prstGeom>
            <a:noFill/>
            <a:ln>
              <a:noFill/>
            </a:ln>
          </p:spPr>
        </p:pic>
        <p:pic>
          <p:nvPicPr>
            <p:cNvPr id="1795" name="Google Shape;1795;p110"/>
            <p:cNvPicPr preferRelativeResize="0"/>
            <p:nvPr/>
          </p:nvPicPr>
          <p:blipFill rotWithShape="1">
            <a:blip r:embed="rId5">
              <a:alphaModFix/>
            </a:blip>
            <a:srcRect b="0" l="0" r="0" t="0"/>
            <a:stretch/>
          </p:blipFill>
          <p:spPr>
            <a:xfrm>
              <a:off x="2716530" y="1147689"/>
              <a:ext cx="483870" cy="228600"/>
            </a:xfrm>
            <a:prstGeom prst="rect">
              <a:avLst/>
            </a:prstGeom>
            <a:noFill/>
            <a:ln>
              <a:noFill/>
            </a:ln>
          </p:spPr>
        </p:pic>
      </p:grpSp>
      <p:grpSp>
        <p:nvGrpSpPr>
          <p:cNvPr id="1796" name="Google Shape;1796;p110"/>
          <p:cNvGrpSpPr/>
          <p:nvPr/>
        </p:nvGrpSpPr>
        <p:grpSpPr>
          <a:xfrm>
            <a:off x="381000" y="1428750"/>
            <a:ext cx="8763000" cy="2362821"/>
            <a:chOff x="381000" y="1428750"/>
            <a:chExt cx="8763000" cy="2362821"/>
          </a:xfrm>
        </p:grpSpPr>
        <p:sp>
          <p:nvSpPr>
            <p:cNvPr id="1797" name="Google Shape;1797;p110"/>
            <p:cNvSpPr txBox="1"/>
            <p:nvPr/>
          </p:nvSpPr>
          <p:spPr>
            <a:xfrm>
              <a:off x="381000" y="1428750"/>
              <a:ext cx="8763000" cy="209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For</a:t>
              </a:r>
              <a:endParaRPr/>
            </a:p>
            <a:p>
              <a:pPr indent="0" lvl="1" marL="457200" marR="0" rtl="0" algn="l">
                <a:spcBef>
                  <a:spcPts val="500"/>
                </a:spcBef>
                <a:spcAft>
                  <a:spcPts val="0"/>
                </a:spcAft>
                <a:buNone/>
              </a:pPr>
              <a:r>
                <a:rPr b="0" i="0" lang="en-US" sz="2200" u="none" cap="none" strike="noStrike">
                  <a:solidFill>
                    <a:schemeClr val="dk1"/>
                  </a:solidFill>
                  <a:latin typeface="Calibri"/>
                  <a:ea typeface="Calibri"/>
                  <a:cs typeface="Calibri"/>
                  <a:sym typeface="Calibri"/>
                </a:rPr>
                <a:t>Set</a:t>
              </a:r>
              <a:endParaRPr/>
            </a:p>
            <a:p>
              <a:pPr indent="0" lvl="1" marL="457200" marR="0" rtl="0" algn="l">
                <a:spcBef>
                  <a:spcPts val="500"/>
                </a:spcBef>
                <a:spcAft>
                  <a:spcPts val="0"/>
                </a:spcAft>
                <a:buNone/>
              </a:pPr>
              <a:r>
                <a:rPr b="0" i="0" lang="en-US" sz="2200" u="none" cap="none" strike="noStrike">
                  <a:solidFill>
                    <a:schemeClr val="dk1"/>
                  </a:solidFill>
                  <a:latin typeface="Calibri"/>
                  <a:ea typeface="Calibri"/>
                  <a:cs typeface="Calibri"/>
                  <a:sym typeface="Calibri"/>
                </a:rPr>
                <a:t>Perform forward propagation to compute         for      </a:t>
              </a:r>
              <a:endParaRPr/>
            </a:p>
            <a:p>
              <a:pPr indent="0" lvl="1" marL="457200" marR="0" rtl="0" algn="l">
                <a:spcBef>
                  <a:spcPts val="500"/>
                </a:spcBef>
                <a:spcAft>
                  <a:spcPts val="0"/>
                </a:spcAft>
                <a:buNone/>
              </a:pPr>
              <a:r>
                <a:rPr b="0" i="0" lang="en-US" sz="2200" u="none" cap="none" strike="noStrike">
                  <a:solidFill>
                    <a:schemeClr val="dk1"/>
                  </a:solidFill>
                  <a:latin typeface="Calibri"/>
                  <a:ea typeface="Calibri"/>
                  <a:cs typeface="Calibri"/>
                  <a:sym typeface="Calibri"/>
                </a:rPr>
                <a:t>Using       , compute</a:t>
              </a:r>
              <a:endParaRPr/>
            </a:p>
            <a:p>
              <a:pPr indent="0" lvl="1" marL="457200" marR="0" rtl="0" algn="l">
                <a:spcBef>
                  <a:spcPts val="500"/>
                </a:spcBef>
                <a:spcAft>
                  <a:spcPts val="0"/>
                </a:spcAft>
                <a:buNone/>
              </a:pPr>
              <a:r>
                <a:rPr b="0" i="0" lang="en-US" sz="2200" u="none" cap="none" strike="noStrike">
                  <a:solidFill>
                    <a:schemeClr val="dk1"/>
                  </a:solidFill>
                  <a:latin typeface="Calibri"/>
                  <a:ea typeface="Calibri"/>
                  <a:cs typeface="Calibri"/>
                  <a:sym typeface="Calibri"/>
                </a:rPr>
                <a:t>Compute </a:t>
              </a:r>
              <a:endParaRPr/>
            </a:p>
          </p:txBody>
        </p:sp>
        <p:pic>
          <p:nvPicPr>
            <p:cNvPr id="1798" name="Google Shape;1798;p110"/>
            <p:cNvPicPr preferRelativeResize="0"/>
            <p:nvPr/>
          </p:nvPicPr>
          <p:blipFill rotWithShape="1">
            <a:blip r:embed="rId6">
              <a:alphaModFix/>
            </a:blip>
            <a:srcRect b="0" l="0" r="0" t="0"/>
            <a:stretch/>
          </p:blipFill>
          <p:spPr>
            <a:xfrm>
              <a:off x="981352" y="1569249"/>
              <a:ext cx="1154430" cy="171450"/>
            </a:xfrm>
            <a:prstGeom prst="rect">
              <a:avLst/>
            </a:prstGeom>
            <a:noFill/>
            <a:ln>
              <a:noFill/>
            </a:ln>
          </p:spPr>
        </p:pic>
        <p:pic>
          <p:nvPicPr>
            <p:cNvPr id="1799" name="Google Shape;1799;p110"/>
            <p:cNvPicPr preferRelativeResize="0"/>
            <p:nvPr/>
          </p:nvPicPr>
          <p:blipFill rotWithShape="1">
            <a:blip r:embed="rId7">
              <a:alphaModFix/>
            </a:blip>
            <a:srcRect b="0" l="0" r="0" t="0"/>
            <a:stretch/>
          </p:blipFill>
          <p:spPr>
            <a:xfrm>
              <a:off x="1383573" y="1885790"/>
              <a:ext cx="1089660" cy="230505"/>
            </a:xfrm>
            <a:prstGeom prst="rect">
              <a:avLst/>
            </a:prstGeom>
            <a:noFill/>
            <a:ln>
              <a:noFill/>
            </a:ln>
          </p:spPr>
        </p:pic>
        <p:pic>
          <p:nvPicPr>
            <p:cNvPr id="1800" name="Google Shape;1800;p110"/>
            <p:cNvPicPr preferRelativeResize="0"/>
            <p:nvPr/>
          </p:nvPicPr>
          <p:blipFill rotWithShape="1">
            <a:blip r:embed="rId8">
              <a:alphaModFix/>
            </a:blip>
            <a:srcRect b="0" l="0" r="0" t="0"/>
            <a:stretch/>
          </p:blipFill>
          <p:spPr>
            <a:xfrm>
              <a:off x="5718481" y="2297277"/>
              <a:ext cx="327660" cy="230505"/>
            </a:xfrm>
            <a:prstGeom prst="rect">
              <a:avLst/>
            </a:prstGeom>
            <a:noFill/>
            <a:ln>
              <a:noFill/>
            </a:ln>
          </p:spPr>
        </p:pic>
        <p:pic>
          <p:nvPicPr>
            <p:cNvPr id="1801" name="Google Shape;1801;p110"/>
            <p:cNvPicPr preferRelativeResize="0"/>
            <p:nvPr/>
          </p:nvPicPr>
          <p:blipFill rotWithShape="1">
            <a:blip r:embed="rId9">
              <a:alphaModFix/>
            </a:blip>
            <a:srcRect b="0" l="0" r="0" t="0"/>
            <a:stretch/>
          </p:blipFill>
          <p:spPr>
            <a:xfrm>
              <a:off x="6680480" y="2337721"/>
              <a:ext cx="1501140" cy="226695"/>
            </a:xfrm>
            <a:prstGeom prst="rect">
              <a:avLst/>
            </a:prstGeom>
            <a:noFill/>
            <a:ln>
              <a:noFill/>
            </a:ln>
          </p:spPr>
        </p:pic>
        <p:pic>
          <p:nvPicPr>
            <p:cNvPr id="1802" name="Google Shape;1802;p110"/>
            <p:cNvPicPr preferRelativeResize="0"/>
            <p:nvPr/>
          </p:nvPicPr>
          <p:blipFill rotWithShape="1">
            <a:blip r:embed="rId10">
              <a:alphaModFix/>
            </a:blip>
            <a:srcRect b="0" l="0" r="0" t="0"/>
            <a:stretch/>
          </p:blipFill>
          <p:spPr>
            <a:xfrm>
              <a:off x="1641296" y="2707379"/>
              <a:ext cx="339090" cy="280035"/>
            </a:xfrm>
            <a:prstGeom prst="rect">
              <a:avLst/>
            </a:prstGeom>
            <a:noFill/>
            <a:ln>
              <a:noFill/>
            </a:ln>
          </p:spPr>
        </p:pic>
        <p:pic>
          <p:nvPicPr>
            <p:cNvPr id="1803" name="Google Shape;1803;p110"/>
            <p:cNvPicPr preferRelativeResize="0"/>
            <p:nvPr/>
          </p:nvPicPr>
          <p:blipFill rotWithShape="1">
            <a:blip r:embed="rId11">
              <a:alphaModFix/>
            </a:blip>
            <a:srcRect b="0" l="0" r="0" t="0"/>
            <a:stretch/>
          </p:blipFill>
          <p:spPr>
            <a:xfrm>
              <a:off x="3281909" y="2707820"/>
              <a:ext cx="1857375" cy="280035"/>
            </a:xfrm>
            <a:prstGeom prst="rect">
              <a:avLst/>
            </a:prstGeom>
            <a:noFill/>
            <a:ln>
              <a:noFill/>
            </a:ln>
          </p:spPr>
        </p:pic>
        <p:pic>
          <p:nvPicPr>
            <p:cNvPr id="1804" name="Google Shape;1804;p110"/>
            <p:cNvPicPr preferRelativeResize="0"/>
            <p:nvPr/>
          </p:nvPicPr>
          <p:blipFill rotWithShape="1">
            <a:blip r:embed="rId12">
              <a:alphaModFix/>
            </a:blip>
            <a:srcRect b="0" l="0" r="0" t="0"/>
            <a:stretch/>
          </p:blipFill>
          <p:spPr>
            <a:xfrm>
              <a:off x="2045261" y="3082529"/>
              <a:ext cx="2409825" cy="278130"/>
            </a:xfrm>
            <a:prstGeom prst="rect">
              <a:avLst/>
            </a:prstGeom>
            <a:noFill/>
            <a:ln>
              <a:noFill/>
            </a:ln>
          </p:spPr>
        </p:pic>
        <p:pic>
          <p:nvPicPr>
            <p:cNvPr id="1805" name="Google Shape;1805;p110"/>
            <p:cNvPicPr preferRelativeResize="0"/>
            <p:nvPr/>
          </p:nvPicPr>
          <p:blipFill rotWithShape="1">
            <a:blip r:embed="rId13">
              <a:alphaModFix/>
            </a:blip>
            <a:srcRect b="0" l="0" r="0" t="0"/>
            <a:stretch/>
          </p:blipFill>
          <p:spPr>
            <a:xfrm>
              <a:off x="926554" y="3416286"/>
              <a:ext cx="2577465" cy="375285"/>
            </a:xfrm>
            <a:prstGeom prst="rect">
              <a:avLst/>
            </a:prstGeom>
            <a:noFill/>
            <a:ln>
              <a:noFill/>
            </a:ln>
          </p:spPr>
        </p:pic>
      </p:grpSp>
      <p:pic>
        <p:nvPicPr>
          <p:cNvPr id="1806" name="Google Shape;1806;p110"/>
          <p:cNvPicPr preferRelativeResize="0"/>
          <p:nvPr/>
        </p:nvPicPr>
        <p:blipFill rotWithShape="1">
          <a:blip r:embed="rId14">
            <a:alphaModFix/>
          </a:blip>
          <a:srcRect b="0" l="0" r="0" t="0"/>
          <a:stretch/>
        </p:blipFill>
        <p:spPr>
          <a:xfrm>
            <a:off x="457200" y="4019550"/>
            <a:ext cx="3333750" cy="375285"/>
          </a:xfrm>
          <a:prstGeom prst="rect">
            <a:avLst/>
          </a:prstGeom>
          <a:noFill/>
          <a:ln>
            <a:noFill/>
          </a:ln>
        </p:spPr>
      </p:pic>
      <p:pic>
        <p:nvPicPr>
          <p:cNvPr id="1807" name="Google Shape;1807;p110"/>
          <p:cNvPicPr preferRelativeResize="0"/>
          <p:nvPr/>
        </p:nvPicPr>
        <p:blipFill rotWithShape="1">
          <a:blip r:embed="rId15">
            <a:alphaModFix/>
          </a:blip>
          <a:srcRect b="0" l="0" r="0" t="0"/>
          <a:stretch/>
        </p:blipFill>
        <p:spPr>
          <a:xfrm>
            <a:off x="472137" y="4476751"/>
            <a:ext cx="1520190" cy="375285"/>
          </a:xfrm>
          <a:prstGeom prst="rect">
            <a:avLst/>
          </a:prstGeom>
          <a:noFill/>
          <a:ln>
            <a:noFill/>
          </a:ln>
        </p:spPr>
      </p:pic>
      <p:pic>
        <p:nvPicPr>
          <p:cNvPr id="1808" name="Google Shape;1808;p110"/>
          <p:cNvPicPr preferRelativeResize="0"/>
          <p:nvPr/>
        </p:nvPicPr>
        <p:blipFill rotWithShape="1">
          <a:blip r:embed="rId16">
            <a:alphaModFix/>
          </a:blip>
          <a:srcRect b="0" l="0" r="0" t="0"/>
          <a:stretch/>
        </p:blipFill>
        <p:spPr>
          <a:xfrm>
            <a:off x="3084195" y="4551045"/>
            <a:ext cx="798195" cy="230505"/>
          </a:xfrm>
          <a:prstGeom prst="rect">
            <a:avLst/>
          </a:prstGeom>
          <a:noFill/>
          <a:ln>
            <a:noFill/>
          </a:ln>
        </p:spPr>
      </p:pic>
      <p:cxnSp>
        <p:nvCxnSpPr>
          <p:cNvPr id="1809" name="Google Shape;1809;p110"/>
          <p:cNvCxnSpPr/>
          <p:nvPr/>
        </p:nvCxnSpPr>
        <p:spPr>
          <a:xfrm>
            <a:off x="5029200" y="3791571"/>
            <a:ext cx="0" cy="1142400"/>
          </a:xfrm>
          <a:prstGeom prst="straightConnector1">
            <a:avLst/>
          </a:prstGeom>
          <a:noFill/>
          <a:ln cap="flat" cmpd="sng" w="9525">
            <a:solidFill>
              <a:schemeClr val="dk1"/>
            </a:solidFill>
            <a:prstDash val="solid"/>
            <a:round/>
            <a:headEnd len="sm" w="sm" type="none"/>
            <a:tailEnd len="sm" w="sm" type="none"/>
          </a:ln>
        </p:spPr>
      </p:cxnSp>
      <p:pic>
        <p:nvPicPr>
          <p:cNvPr id="1810" name="Google Shape;1810;p110"/>
          <p:cNvPicPr preferRelativeResize="0"/>
          <p:nvPr/>
        </p:nvPicPr>
        <p:blipFill rotWithShape="1">
          <a:blip r:embed="rId17">
            <a:alphaModFix/>
          </a:blip>
          <a:srcRect b="0" l="0" r="0" t="0"/>
          <a:stretch/>
        </p:blipFill>
        <p:spPr>
          <a:xfrm>
            <a:off x="5685946" y="4061827"/>
            <a:ext cx="2196846" cy="589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11"/>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Calibri"/>
                <a:ea typeface="Calibri"/>
                <a:cs typeface="Calibri"/>
                <a:sym typeface="Calibri"/>
              </a:rPr>
              <a:t>What is backpropagation doing?</a:t>
            </a:r>
            <a:endParaRPr b="1" sz="2400">
              <a:solidFill>
                <a:srgbClr val="000000"/>
              </a:solidFill>
              <a:latin typeface="Calibri"/>
              <a:ea typeface="Calibri"/>
              <a:cs typeface="Calibri"/>
              <a:sym typeface="Calibri"/>
            </a:endParaRPr>
          </a:p>
        </p:txBody>
      </p:sp>
      <p:sp>
        <p:nvSpPr>
          <p:cNvPr id="1816" name="Google Shape;1816;p111"/>
          <p:cNvSpPr txBox="1"/>
          <p:nvPr/>
        </p:nvSpPr>
        <p:spPr>
          <a:xfrm>
            <a:off x="381000" y="2578953"/>
            <a:ext cx="81534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Focusing on a single example      ,       , the case of 1 output unit, and ignoring regularization (          ),</a:t>
            </a:r>
            <a:endParaRPr/>
          </a:p>
        </p:txBody>
      </p:sp>
      <p:pic>
        <p:nvPicPr>
          <p:cNvPr id="1817" name="Google Shape;1817;p111"/>
          <p:cNvPicPr preferRelativeResize="0"/>
          <p:nvPr/>
        </p:nvPicPr>
        <p:blipFill rotWithShape="1">
          <a:blip r:embed="rId3">
            <a:alphaModFix/>
          </a:blip>
          <a:srcRect b="0" l="0" r="0" t="0"/>
          <a:stretch/>
        </p:blipFill>
        <p:spPr>
          <a:xfrm>
            <a:off x="914400" y="980457"/>
            <a:ext cx="6561392" cy="684086"/>
          </a:xfrm>
          <a:prstGeom prst="rect">
            <a:avLst/>
          </a:prstGeom>
          <a:noFill/>
          <a:ln>
            <a:noFill/>
          </a:ln>
        </p:spPr>
      </p:pic>
      <p:pic>
        <p:nvPicPr>
          <p:cNvPr id="1818" name="Google Shape;1818;p111"/>
          <p:cNvPicPr preferRelativeResize="0"/>
          <p:nvPr/>
        </p:nvPicPr>
        <p:blipFill rotWithShape="1">
          <a:blip r:embed="rId4">
            <a:alphaModFix/>
          </a:blip>
          <a:srcRect b="0" l="0" r="0" t="0"/>
          <a:stretch/>
        </p:blipFill>
        <p:spPr>
          <a:xfrm>
            <a:off x="1635825" y="1799463"/>
            <a:ext cx="2330006" cy="696087"/>
          </a:xfrm>
          <a:prstGeom prst="rect">
            <a:avLst/>
          </a:prstGeom>
          <a:noFill/>
          <a:ln>
            <a:noFill/>
          </a:ln>
        </p:spPr>
      </p:pic>
      <p:pic>
        <p:nvPicPr>
          <p:cNvPr id="1819" name="Google Shape;1819;p111"/>
          <p:cNvPicPr preferRelativeResize="0"/>
          <p:nvPr/>
        </p:nvPicPr>
        <p:blipFill rotWithShape="1">
          <a:blip r:embed="rId5">
            <a:alphaModFix/>
          </a:blip>
          <a:srcRect b="0" l="0" r="0" t="0"/>
          <a:stretch/>
        </p:blipFill>
        <p:spPr>
          <a:xfrm>
            <a:off x="4132580" y="2658745"/>
            <a:ext cx="350520" cy="230505"/>
          </a:xfrm>
          <a:prstGeom prst="rect">
            <a:avLst/>
          </a:prstGeom>
          <a:noFill/>
          <a:ln>
            <a:noFill/>
          </a:ln>
        </p:spPr>
      </p:pic>
      <p:pic>
        <p:nvPicPr>
          <p:cNvPr id="1820" name="Google Shape;1820;p111"/>
          <p:cNvPicPr preferRelativeResize="0"/>
          <p:nvPr/>
        </p:nvPicPr>
        <p:blipFill rotWithShape="1">
          <a:blip r:embed="rId6">
            <a:alphaModFix/>
          </a:blip>
          <a:srcRect b="0" l="0" r="0" t="0"/>
          <a:stretch/>
        </p:blipFill>
        <p:spPr>
          <a:xfrm>
            <a:off x="4690110" y="2671445"/>
            <a:ext cx="339090" cy="280035"/>
          </a:xfrm>
          <a:prstGeom prst="rect">
            <a:avLst/>
          </a:prstGeom>
          <a:noFill/>
          <a:ln>
            <a:noFill/>
          </a:ln>
        </p:spPr>
      </p:pic>
      <p:pic>
        <p:nvPicPr>
          <p:cNvPr id="1821" name="Google Shape;1821;p111"/>
          <p:cNvPicPr preferRelativeResize="0"/>
          <p:nvPr/>
        </p:nvPicPr>
        <p:blipFill rotWithShape="1">
          <a:blip r:embed="rId7">
            <a:alphaModFix/>
          </a:blip>
          <a:srcRect b="0" l="0" r="0" t="0"/>
          <a:stretch/>
        </p:blipFill>
        <p:spPr>
          <a:xfrm>
            <a:off x="3981450" y="3105150"/>
            <a:ext cx="590550" cy="182880"/>
          </a:xfrm>
          <a:prstGeom prst="rect">
            <a:avLst/>
          </a:prstGeom>
          <a:noFill/>
          <a:ln>
            <a:noFill/>
          </a:ln>
        </p:spPr>
      </p:pic>
      <p:pic>
        <p:nvPicPr>
          <p:cNvPr id="1822" name="Google Shape;1822;p111"/>
          <p:cNvPicPr preferRelativeResize="0"/>
          <p:nvPr/>
        </p:nvPicPr>
        <p:blipFill rotWithShape="1">
          <a:blip r:embed="rId8">
            <a:alphaModFix/>
          </a:blip>
          <a:srcRect b="0" l="0" r="0" t="0"/>
          <a:stretch/>
        </p:blipFill>
        <p:spPr>
          <a:xfrm>
            <a:off x="1867855" y="3486152"/>
            <a:ext cx="5335905" cy="291465"/>
          </a:xfrm>
          <a:prstGeom prst="rect">
            <a:avLst/>
          </a:prstGeom>
          <a:noFill/>
          <a:ln>
            <a:noFill/>
          </a:ln>
        </p:spPr>
      </p:pic>
      <p:sp>
        <p:nvSpPr>
          <p:cNvPr id="1823" name="Google Shape;1823;p111"/>
          <p:cNvSpPr txBox="1"/>
          <p:nvPr/>
        </p:nvSpPr>
        <p:spPr>
          <a:xfrm>
            <a:off x="381000" y="3790950"/>
            <a:ext cx="81534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(Think of                                             )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I.e. how well is the network doing on example i?</a:t>
            </a:r>
            <a:endParaRPr/>
          </a:p>
        </p:txBody>
      </p:sp>
      <p:pic>
        <p:nvPicPr>
          <p:cNvPr id="1824" name="Google Shape;1824;p111"/>
          <p:cNvPicPr preferRelativeResize="0"/>
          <p:nvPr/>
        </p:nvPicPr>
        <p:blipFill rotWithShape="1">
          <a:blip r:embed="rId9">
            <a:alphaModFix/>
          </a:blip>
          <a:srcRect b="0" l="0" r="0" t="0"/>
          <a:stretch/>
        </p:blipFill>
        <p:spPr>
          <a:xfrm>
            <a:off x="1668780" y="3879851"/>
            <a:ext cx="2918460" cy="291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12"/>
          <p:cNvSpPr/>
          <p:nvPr/>
        </p:nvSpPr>
        <p:spPr>
          <a:xfrm>
            <a:off x="1143000" y="-506592"/>
            <a:ext cx="6858000" cy="211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830" name="Google Shape;1830;p112"/>
          <p:cNvSpPr/>
          <p:nvPr/>
        </p:nvSpPr>
        <p:spPr>
          <a:xfrm>
            <a:off x="1143000" y="2108842"/>
            <a:ext cx="6858000" cy="243000"/>
          </a:xfrm>
          <a:prstGeom prst="rect">
            <a:avLst/>
          </a:prstGeom>
          <a:solidFill>
            <a:srgbClr val="538C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pic>
        <p:nvPicPr>
          <p:cNvPr descr="C:\Users\bogomolov_a\Documents\Фирменный_стиль\Arrow.PNG" id="1831" name="Google Shape;1831;p112"/>
          <p:cNvPicPr preferRelativeResize="0"/>
          <p:nvPr/>
        </p:nvPicPr>
        <p:blipFill rotWithShape="1">
          <a:blip r:embed="rId3">
            <a:alphaModFix/>
          </a:blip>
          <a:srcRect b="0" l="0" r="0" t="0"/>
          <a:stretch/>
        </p:blipFill>
        <p:spPr>
          <a:xfrm>
            <a:off x="1511001" y="2112139"/>
            <a:ext cx="252688" cy="224159"/>
          </a:xfrm>
          <a:prstGeom prst="rect">
            <a:avLst/>
          </a:prstGeom>
          <a:noFill/>
          <a:ln>
            <a:noFill/>
          </a:ln>
        </p:spPr>
      </p:pic>
      <p:sp>
        <p:nvSpPr>
          <p:cNvPr id="1832" name="Google Shape;1832;p112"/>
          <p:cNvSpPr txBox="1"/>
          <p:nvPr/>
        </p:nvSpPr>
        <p:spPr>
          <a:xfrm>
            <a:off x="1753438" y="1562384"/>
            <a:ext cx="56166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700">
                <a:solidFill>
                  <a:srgbClr val="3888CA"/>
                </a:solidFill>
                <a:latin typeface="Arial Narrow"/>
                <a:ea typeface="Arial Narrow"/>
                <a:cs typeface="Arial Narrow"/>
                <a:sym typeface="Arial Narrow"/>
              </a:rPr>
              <a:t>МЕТОД К БЛИЖАЙШИХ СОСЕДЕЙ</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9"/>
          <p:cNvPicPr preferRelativeResize="0"/>
          <p:nvPr/>
        </p:nvPicPr>
        <p:blipFill rotWithShape="1">
          <a:blip r:embed="rId3">
            <a:alphaModFix/>
          </a:blip>
          <a:srcRect b="0" l="0" r="0" t="0"/>
          <a:stretch/>
        </p:blipFill>
        <p:spPr>
          <a:xfrm>
            <a:off x="609601" y="1468984"/>
            <a:ext cx="2361895" cy="416966"/>
          </a:xfrm>
          <a:prstGeom prst="rect">
            <a:avLst/>
          </a:prstGeom>
          <a:noFill/>
          <a:ln>
            <a:noFill/>
          </a:ln>
        </p:spPr>
      </p:pic>
      <p:sp>
        <p:nvSpPr>
          <p:cNvPr id="394" name="Google Shape;394;p59"/>
          <p:cNvSpPr txBox="1"/>
          <p:nvPr/>
        </p:nvSpPr>
        <p:spPr>
          <a:xfrm>
            <a:off x="457200" y="3399532"/>
            <a:ext cx="5638800"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Sigmoid function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Logistic function</a:t>
            </a:r>
            <a:endParaRPr sz="3200">
              <a:solidFill>
                <a:schemeClr val="dk1"/>
              </a:solidFill>
              <a:latin typeface="Calibri"/>
              <a:ea typeface="Calibri"/>
              <a:cs typeface="Calibri"/>
              <a:sym typeface="Calibri"/>
            </a:endParaRPr>
          </a:p>
        </p:txBody>
      </p:sp>
      <p:pic>
        <p:nvPicPr>
          <p:cNvPr id="395" name="Google Shape;395;p59"/>
          <p:cNvPicPr preferRelativeResize="0"/>
          <p:nvPr/>
        </p:nvPicPr>
        <p:blipFill rotWithShape="1">
          <a:blip r:embed="rId4">
            <a:alphaModFix/>
          </a:blip>
          <a:srcRect b="0" l="0" r="0" t="0"/>
          <a:stretch/>
        </p:blipFill>
        <p:spPr>
          <a:xfrm>
            <a:off x="5041222" y="819160"/>
            <a:ext cx="2592324" cy="416966"/>
          </a:xfrm>
          <a:prstGeom prst="rect">
            <a:avLst/>
          </a:prstGeom>
          <a:noFill/>
          <a:ln>
            <a:noFill/>
          </a:ln>
        </p:spPr>
      </p:pic>
      <p:pic>
        <p:nvPicPr>
          <p:cNvPr id="396" name="Google Shape;396;p59"/>
          <p:cNvPicPr preferRelativeResize="0"/>
          <p:nvPr/>
        </p:nvPicPr>
        <p:blipFill rotWithShape="1">
          <a:blip r:embed="rId5">
            <a:alphaModFix/>
          </a:blip>
          <a:srcRect b="0" l="0" r="0" t="0"/>
          <a:stretch/>
        </p:blipFill>
        <p:spPr>
          <a:xfrm>
            <a:off x="6429500" y="1535900"/>
            <a:ext cx="2372868" cy="768096"/>
          </a:xfrm>
          <a:prstGeom prst="rect">
            <a:avLst/>
          </a:prstGeom>
          <a:noFill/>
          <a:ln>
            <a:noFill/>
          </a:ln>
        </p:spPr>
      </p:pic>
      <p:sp>
        <p:nvSpPr>
          <p:cNvPr id="397" name="Google Shape;397;p59"/>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Модель логистической регрессии</a:t>
            </a:r>
            <a:endParaRPr b="1" sz="2400">
              <a:solidFill>
                <a:schemeClr val="dk1"/>
              </a:solidFill>
              <a:latin typeface="Calibri"/>
              <a:ea typeface="Calibri"/>
              <a:cs typeface="Calibri"/>
              <a:sym typeface="Calibri"/>
            </a:endParaRPr>
          </a:p>
        </p:txBody>
      </p:sp>
      <p:sp>
        <p:nvSpPr>
          <p:cNvPr id="398" name="Google Shape;398;p59"/>
          <p:cNvSpPr txBox="1"/>
          <p:nvPr/>
        </p:nvSpPr>
        <p:spPr>
          <a:xfrm>
            <a:off x="457200" y="714725"/>
            <a:ext cx="1488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Нужно</a:t>
            </a:r>
            <a:endParaRPr sz="2400">
              <a:solidFill>
                <a:schemeClr val="dk1"/>
              </a:solidFill>
              <a:latin typeface="Calibri"/>
              <a:ea typeface="Calibri"/>
              <a:cs typeface="Calibri"/>
              <a:sym typeface="Calibri"/>
            </a:endParaRPr>
          </a:p>
        </p:txBody>
      </p:sp>
      <p:pic>
        <p:nvPicPr>
          <p:cNvPr id="399" name="Google Shape;399;p59"/>
          <p:cNvPicPr preferRelativeResize="0"/>
          <p:nvPr/>
        </p:nvPicPr>
        <p:blipFill rotWithShape="1">
          <a:blip r:embed="rId6">
            <a:alphaModFix/>
          </a:blip>
          <a:srcRect b="0" l="0" r="0" t="0"/>
          <a:stretch/>
        </p:blipFill>
        <p:spPr>
          <a:xfrm>
            <a:off x="1627632" y="819150"/>
            <a:ext cx="1801368" cy="306324"/>
          </a:xfrm>
          <a:prstGeom prst="rect">
            <a:avLst/>
          </a:prstGeom>
          <a:noFill/>
          <a:ln>
            <a:noFill/>
          </a:ln>
        </p:spPr>
      </p:pic>
      <p:sp>
        <p:nvSpPr>
          <p:cNvPr id="400" name="Google Shape;400;p59"/>
          <p:cNvSpPr txBox="1"/>
          <p:nvPr/>
        </p:nvSpPr>
        <p:spPr>
          <a:xfrm>
            <a:off x="6096000" y="3574018"/>
            <a:ext cx="3335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pic>
        <p:nvPicPr>
          <p:cNvPr id="401" name="Google Shape;401;p59"/>
          <p:cNvPicPr preferRelativeResize="0"/>
          <p:nvPr/>
        </p:nvPicPr>
        <p:blipFill>
          <a:blip r:embed="rId7">
            <a:alphaModFix/>
          </a:blip>
          <a:stretch>
            <a:fillRect/>
          </a:stretch>
        </p:blipFill>
        <p:spPr>
          <a:xfrm>
            <a:off x="4404125" y="2930693"/>
            <a:ext cx="3866525" cy="181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13"/>
          <p:cNvSpPr txBox="1"/>
          <p:nvPr/>
        </p:nvSpPr>
        <p:spPr>
          <a:xfrm>
            <a:off x="1547664" y="222429"/>
            <a:ext cx="5797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МЕТОД K БЛИЖАЙШИХ СОСЕДЕЙ</a:t>
            </a:r>
            <a:endParaRPr b="1" sz="1500">
              <a:solidFill>
                <a:schemeClr val="accent1"/>
              </a:solidFill>
              <a:latin typeface="Arial Narrow"/>
              <a:ea typeface="Arial Narrow"/>
              <a:cs typeface="Arial Narrow"/>
              <a:sym typeface="Arial Narrow"/>
            </a:endParaRPr>
          </a:p>
        </p:txBody>
      </p:sp>
      <p:sp>
        <p:nvSpPr>
          <p:cNvPr id="1838" name="Google Shape;1838;p113"/>
          <p:cNvSpPr txBox="1"/>
          <p:nvPr/>
        </p:nvSpPr>
        <p:spPr>
          <a:xfrm>
            <a:off x="7760110" y="222429"/>
            <a:ext cx="358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3</a:t>
            </a:r>
            <a:endParaRPr/>
          </a:p>
        </p:txBody>
      </p:sp>
      <p:pic>
        <p:nvPicPr>
          <p:cNvPr id="1839" name="Google Shape;1839;p113"/>
          <p:cNvPicPr preferRelativeResize="0"/>
          <p:nvPr/>
        </p:nvPicPr>
        <p:blipFill rotWithShape="1">
          <a:blip r:embed="rId3">
            <a:alphaModFix/>
          </a:blip>
          <a:srcRect b="0" l="0" r="0" t="0"/>
          <a:stretch/>
        </p:blipFill>
        <p:spPr>
          <a:xfrm>
            <a:off x="1550992" y="789552"/>
            <a:ext cx="5910354" cy="38500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14"/>
          <p:cNvSpPr txBox="1"/>
          <p:nvPr/>
        </p:nvSpPr>
        <p:spPr>
          <a:xfrm>
            <a:off x="1547664" y="222429"/>
            <a:ext cx="5797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ПРИМЕРЫ  KNN</a:t>
            </a:r>
            <a:endParaRPr b="1" sz="1500">
              <a:solidFill>
                <a:schemeClr val="accent1"/>
              </a:solidFill>
              <a:latin typeface="Arial Narrow"/>
              <a:ea typeface="Arial Narrow"/>
              <a:cs typeface="Arial Narrow"/>
              <a:sym typeface="Arial Narrow"/>
            </a:endParaRPr>
          </a:p>
        </p:txBody>
      </p:sp>
      <p:sp>
        <p:nvSpPr>
          <p:cNvPr id="1845" name="Google Shape;1845;p114"/>
          <p:cNvSpPr txBox="1"/>
          <p:nvPr/>
        </p:nvSpPr>
        <p:spPr>
          <a:xfrm>
            <a:off x="7760110" y="222429"/>
            <a:ext cx="358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3</a:t>
            </a:r>
            <a:endParaRPr/>
          </a:p>
        </p:txBody>
      </p:sp>
      <p:pic>
        <p:nvPicPr>
          <p:cNvPr id="1846" name="Google Shape;1846;p114"/>
          <p:cNvPicPr preferRelativeResize="0"/>
          <p:nvPr/>
        </p:nvPicPr>
        <p:blipFill rotWithShape="1">
          <a:blip r:embed="rId3">
            <a:alphaModFix/>
          </a:blip>
          <a:srcRect b="0" l="0" r="0" t="0"/>
          <a:stretch/>
        </p:blipFill>
        <p:spPr>
          <a:xfrm>
            <a:off x="1493658" y="573425"/>
            <a:ext cx="2484276" cy="1993103"/>
          </a:xfrm>
          <a:prstGeom prst="rect">
            <a:avLst/>
          </a:prstGeom>
          <a:noFill/>
          <a:ln>
            <a:noFill/>
          </a:ln>
        </p:spPr>
      </p:pic>
      <p:pic>
        <p:nvPicPr>
          <p:cNvPr id="1847" name="Google Shape;1847;p114"/>
          <p:cNvPicPr preferRelativeResize="0"/>
          <p:nvPr/>
        </p:nvPicPr>
        <p:blipFill rotWithShape="1">
          <a:blip r:embed="rId4">
            <a:alphaModFix/>
          </a:blip>
          <a:srcRect b="0" l="0" r="0" t="0"/>
          <a:stretch/>
        </p:blipFill>
        <p:spPr>
          <a:xfrm>
            <a:off x="4734018" y="735546"/>
            <a:ext cx="2391487" cy="1830982"/>
          </a:xfrm>
          <a:prstGeom prst="rect">
            <a:avLst/>
          </a:prstGeom>
          <a:noFill/>
          <a:ln>
            <a:noFill/>
          </a:ln>
        </p:spPr>
      </p:pic>
      <p:pic>
        <p:nvPicPr>
          <p:cNvPr id="1848" name="Google Shape;1848;p114"/>
          <p:cNvPicPr preferRelativeResize="0"/>
          <p:nvPr/>
        </p:nvPicPr>
        <p:blipFill rotWithShape="1">
          <a:blip r:embed="rId5">
            <a:alphaModFix/>
          </a:blip>
          <a:srcRect b="0" l="0" r="0" t="0"/>
          <a:stretch/>
        </p:blipFill>
        <p:spPr>
          <a:xfrm>
            <a:off x="1537781" y="2787774"/>
            <a:ext cx="2711454" cy="202340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15"/>
          <p:cNvSpPr txBox="1"/>
          <p:nvPr/>
        </p:nvSpPr>
        <p:spPr>
          <a:xfrm>
            <a:off x="1547664" y="222429"/>
            <a:ext cx="5797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ОЦЕНКА МЕТОДА KNN</a:t>
            </a:r>
            <a:endParaRPr b="1" sz="1500">
              <a:solidFill>
                <a:schemeClr val="accent1"/>
              </a:solidFill>
              <a:latin typeface="Arial Narrow"/>
              <a:ea typeface="Arial Narrow"/>
              <a:cs typeface="Arial Narrow"/>
              <a:sym typeface="Arial Narrow"/>
            </a:endParaRPr>
          </a:p>
        </p:txBody>
      </p:sp>
      <p:sp>
        <p:nvSpPr>
          <p:cNvPr id="1854" name="Google Shape;1854;p115"/>
          <p:cNvSpPr txBox="1"/>
          <p:nvPr/>
        </p:nvSpPr>
        <p:spPr>
          <a:xfrm>
            <a:off x="7760110" y="222429"/>
            <a:ext cx="358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3</a:t>
            </a:r>
            <a:endParaRPr/>
          </a:p>
        </p:txBody>
      </p:sp>
      <p:pic>
        <p:nvPicPr>
          <p:cNvPr id="1855" name="Google Shape;1855;p115"/>
          <p:cNvPicPr preferRelativeResize="0"/>
          <p:nvPr/>
        </p:nvPicPr>
        <p:blipFill rotWithShape="1">
          <a:blip r:embed="rId3">
            <a:alphaModFix/>
          </a:blip>
          <a:srcRect b="0" l="0" r="0" t="0"/>
          <a:stretch/>
        </p:blipFill>
        <p:spPr>
          <a:xfrm>
            <a:off x="1331640" y="843558"/>
            <a:ext cx="6292526" cy="33483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16"/>
          <p:cNvSpPr txBox="1"/>
          <p:nvPr/>
        </p:nvSpPr>
        <p:spPr>
          <a:xfrm>
            <a:off x="1547664" y="222429"/>
            <a:ext cx="5797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ПРОБЛЕМА ВЫБОРА ПАРАМЕТРА K</a:t>
            </a:r>
            <a:endParaRPr b="1" sz="1500">
              <a:solidFill>
                <a:schemeClr val="accent1"/>
              </a:solidFill>
              <a:latin typeface="Arial Narrow"/>
              <a:ea typeface="Arial Narrow"/>
              <a:cs typeface="Arial Narrow"/>
              <a:sym typeface="Arial Narrow"/>
            </a:endParaRPr>
          </a:p>
        </p:txBody>
      </p:sp>
      <p:sp>
        <p:nvSpPr>
          <p:cNvPr id="1861" name="Google Shape;1861;p116"/>
          <p:cNvSpPr txBox="1"/>
          <p:nvPr/>
        </p:nvSpPr>
        <p:spPr>
          <a:xfrm>
            <a:off x="7760110" y="222429"/>
            <a:ext cx="358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lt1"/>
                </a:solidFill>
                <a:latin typeface="Arial Narrow"/>
                <a:ea typeface="Arial Narrow"/>
                <a:cs typeface="Arial Narrow"/>
                <a:sym typeface="Arial Narrow"/>
              </a:rPr>
              <a:t>3</a:t>
            </a:r>
            <a:endParaRPr/>
          </a:p>
        </p:txBody>
      </p:sp>
      <p:pic>
        <p:nvPicPr>
          <p:cNvPr id="1862" name="Google Shape;1862;p116"/>
          <p:cNvPicPr preferRelativeResize="0"/>
          <p:nvPr/>
        </p:nvPicPr>
        <p:blipFill rotWithShape="1">
          <a:blip r:embed="rId3">
            <a:alphaModFix/>
          </a:blip>
          <a:srcRect b="0" l="0" r="0" t="0"/>
          <a:stretch/>
        </p:blipFill>
        <p:spPr>
          <a:xfrm>
            <a:off x="1385646" y="1275606"/>
            <a:ext cx="6381508" cy="25922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17"/>
          <p:cNvSpPr/>
          <p:nvPr/>
        </p:nvSpPr>
        <p:spPr>
          <a:xfrm>
            <a:off x="0" y="-506592"/>
            <a:ext cx="9144000" cy="211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8" name="Google Shape;1868;p117"/>
          <p:cNvSpPr/>
          <p:nvPr/>
        </p:nvSpPr>
        <p:spPr>
          <a:xfrm>
            <a:off x="0" y="2108842"/>
            <a:ext cx="9144000" cy="243000"/>
          </a:xfrm>
          <a:prstGeom prst="rect">
            <a:avLst/>
          </a:prstGeom>
          <a:solidFill>
            <a:srgbClr val="538C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descr="C:\Users\bogomolov_a\Documents\Фирменный_стиль\Arrow.PNG" id="1869" name="Google Shape;1869;p117"/>
          <p:cNvPicPr preferRelativeResize="0"/>
          <p:nvPr/>
        </p:nvPicPr>
        <p:blipFill rotWithShape="1">
          <a:blip r:embed="rId3">
            <a:alphaModFix/>
          </a:blip>
          <a:srcRect b="0" l="0" r="0" t="0"/>
          <a:stretch/>
        </p:blipFill>
        <p:spPr>
          <a:xfrm>
            <a:off x="490667" y="2112140"/>
            <a:ext cx="252688" cy="224159"/>
          </a:xfrm>
          <a:prstGeom prst="rect">
            <a:avLst/>
          </a:prstGeom>
          <a:noFill/>
          <a:ln>
            <a:noFill/>
          </a:ln>
        </p:spPr>
      </p:pic>
      <p:sp>
        <p:nvSpPr>
          <p:cNvPr id="1870" name="Google Shape;1870;p117"/>
          <p:cNvSpPr txBox="1"/>
          <p:nvPr/>
        </p:nvSpPr>
        <p:spPr>
          <a:xfrm>
            <a:off x="813917" y="1562384"/>
            <a:ext cx="7488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3888CA"/>
                </a:solidFill>
                <a:latin typeface="Arial Narrow"/>
                <a:ea typeface="Arial Narrow"/>
                <a:cs typeface="Arial Narrow"/>
                <a:sym typeface="Arial Narrow"/>
              </a:rPr>
              <a:t>Деревья решений</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18"/>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ОПРЕДЕЛЕНИЕ</a:t>
            </a:r>
            <a:endParaRPr b="1" sz="2000">
              <a:solidFill>
                <a:schemeClr val="accent1"/>
              </a:solidFill>
              <a:latin typeface="Arial Narrow"/>
              <a:ea typeface="Arial Narrow"/>
              <a:cs typeface="Arial Narrow"/>
              <a:sym typeface="Arial Narrow"/>
            </a:endParaRPr>
          </a:p>
        </p:txBody>
      </p:sp>
      <p:sp>
        <p:nvSpPr>
          <p:cNvPr id="1876" name="Google Shape;1876;p118"/>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877" name="Google Shape;1877;p118"/>
          <p:cNvPicPr preferRelativeResize="0"/>
          <p:nvPr/>
        </p:nvPicPr>
        <p:blipFill rotWithShape="1">
          <a:blip r:embed="rId3">
            <a:alphaModFix/>
          </a:blip>
          <a:srcRect b="0" l="0" r="0" t="0"/>
          <a:stretch/>
        </p:blipFill>
        <p:spPr>
          <a:xfrm>
            <a:off x="251520" y="1134319"/>
            <a:ext cx="6405712" cy="28415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19"/>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ДЕРЕВА КЛАССИФИКАЦИИ</a:t>
            </a:r>
            <a:endParaRPr b="1" sz="2000">
              <a:solidFill>
                <a:schemeClr val="accent1"/>
              </a:solidFill>
              <a:latin typeface="Arial Narrow"/>
              <a:ea typeface="Arial Narrow"/>
              <a:cs typeface="Arial Narrow"/>
              <a:sym typeface="Arial Narrow"/>
            </a:endParaRPr>
          </a:p>
        </p:txBody>
      </p:sp>
      <p:sp>
        <p:nvSpPr>
          <p:cNvPr id="1883" name="Google Shape;1883;p119"/>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884" name="Google Shape;1884;p119"/>
          <p:cNvPicPr preferRelativeResize="0"/>
          <p:nvPr/>
        </p:nvPicPr>
        <p:blipFill rotWithShape="1">
          <a:blip r:embed="rId3">
            <a:alphaModFix/>
          </a:blip>
          <a:srcRect b="0" l="0" r="0" t="0"/>
          <a:stretch/>
        </p:blipFill>
        <p:spPr>
          <a:xfrm>
            <a:off x="791580" y="843558"/>
            <a:ext cx="5670631" cy="378521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20"/>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ДЕРЕВА</a:t>
            </a:r>
            <a:endParaRPr b="1" sz="2000">
              <a:solidFill>
                <a:schemeClr val="accent1"/>
              </a:solidFill>
              <a:latin typeface="Arial Narrow"/>
              <a:ea typeface="Arial Narrow"/>
              <a:cs typeface="Arial Narrow"/>
              <a:sym typeface="Arial Narrow"/>
            </a:endParaRPr>
          </a:p>
        </p:txBody>
      </p:sp>
      <p:sp>
        <p:nvSpPr>
          <p:cNvPr id="1890" name="Google Shape;1890;p120"/>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891" name="Google Shape;1891;p120"/>
          <p:cNvPicPr preferRelativeResize="0"/>
          <p:nvPr/>
        </p:nvPicPr>
        <p:blipFill rotWithShape="1">
          <a:blip r:embed="rId3">
            <a:alphaModFix/>
          </a:blip>
          <a:srcRect b="0" l="0" r="0" t="0"/>
          <a:stretch/>
        </p:blipFill>
        <p:spPr>
          <a:xfrm>
            <a:off x="2067436" y="681540"/>
            <a:ext cx="3756847" cy="1090033"/>
          </a:xfrm>
          <a:prstGeom prst="rect">
            <a:avLst/>
          </a:prstGeom>
          <a:noFill/>
          <a:ln>
            <a:noFill/>
          </a:ln>
        </p:spPr>
      </p:pic>
      <p:pic>
        <p:nvPicPr>
          <p:cNvPr id="1892" name="Google Shape;1892;p120"/>
          <p:cNvPicPr preferRelativeResize="0"/>
          <p:nvPr/>
        </p:nvPicPr>
        <p:blipFill rotWithShape="1">
          <a:blip r:embed="rId4">
            <a:alphaModFix/>
          </a:blip>
          <a:srcRect b="0" l="0" r="0" t="0"/>
          <a:stretch/>
        </p:blipFill>
        <p:spPr>
          <a:xfrm>
            <a:off x="1439652" y="1923678"/>
            <a:ext cx="4698523" cy="31363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21"/>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ЭТАПЫ КОНСТРУИРОВАНИЯ ДЕРЕВЬЕВ</a:t>
            </a:r>
            <a:endParaRPr b="1" sz="2000">
              <a:solidFill>
                <a:schemeClr val="accent1"/>
              </a:solidFill>
              <a:latin typeface="Arial Narrow"/>
              <a:ea typeface="Arial Narrow"/>
              <a:cs typeface="Arial Narrow"/>
              <a:sym typeface="Arial Narrow"/>
            </a:endParaRPr>
          </a:p>
        </p:txBody>
      </p:sp>
      <p:sp>
        <p:nvSpPr>
          <p:cNvPr id="1898" name="Google Shape;1898;p121"/>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899" name="Google Shape;1899;p121"/>
          <p:cNvPicPr preferRelativeResize="0"/>
          <p:nvPr/>
        </p:nvPicPr>
        <p:blipFill rotWithShape="1">
          <a:blip r:embed="rId3">
            <a:alphaModFix/>
          </a:blip>
          <a:srcRect b="0" l="0" r="0" t="0"/>
          <a:stretch/>
        </p:blipFill>
        <p:spPr>
          <a:xfrm>
            <a:off x="795558" y="1599642"/>
            <a:ext cx="5664664" cy="170118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22"/>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КРИТЕРИЙ РАСЩЕПЛЕНИЯ</a:t>
            </a:r>
            <a:endParaRPr b="1" sz="2000">
              <a:solidFill>
                <a:schemeClr val="accent1"/>
              </a:solidFill>
              <a:latin typeface="Arial Narrow"/>
              <a:ea typeface="Arial Narrow"/>
              <a:cs typeface="Arial Narrow"/>
              <a:sym typeface="Arial Narrow"/>
            </a:endParaRPr>
          </a:p>
        </p:txBody>
      </p:sp>
      <p:sp>
        <p:nvSpPr>
          <p:cNvPr id="1905" name="Google Shape;1905;p122"/>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06" name="Google Shape;1906;p122"/>
          <p:cNvPicPr preferRelativeResize="0"/>
          <p:nvPr/>
        </p:nvPicPr>
        <p:blipFill rotWithShape="1">
          <a:blip r:embed="rId3">
            <a:alphaModFix/>
          </a:blip>
          <a:srcRect b="0" l="0" r="0" t="0"/>
          <a:stretch/>
        </p:blipFill>
        <p:spPr>
          <a:xfrm>
            <a:off x="515710" y="1383618"/>
            <a:ext cx="6123004" cy="26052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0"/>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Интерпретация результата</a:t>
            </a:r>
            <a:endParaRPr b="1" sz="2400">
              <a:solidFill>
                <a:schemeClr val="dk1"/>
              </a:solidFill>
              <a:latin typeface="Calibri"/>
              <a:ea typeface="Calibri"/>
              <a:cs typeface="Calibri"/>
              <a:sym typeface="Calibri"/>
            </a:endParaRPr>
          </a:p>
        </p:txBody>
      </p:sp>
      <p:sp>
        <p:nvSpPr>
          <p:cNvPr id="407" name="Google Shape;407;p60"/>
          <p:cNvSpPr txBox="1"/>
          <p:nvPr/>
        </p:nvSpPr>
        <p:spPr>
          <a:xfrm>
            <a:off x="1447800" y="814685"/>
            <a:ext cx="636285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теоретическая вероятность y = 1 при данном x </a:t>
            </a:r>
            <a:endParaRPr sz="2400">
              <a:solidFill>
                <a:schemeClr val="dk1"/>
              </a:solidFill>
              <a:latin typeface="Calibri"/>
              <a:ea typeface="Calibri"/>
              <a:cs typeface="Calibri"/>
              <a:sym typeface="Calibri"/>
            </a:endParaRPr>
          </a:p>
        </p:txBody>
      </p:sp>
      <p:pic>
        <p:nvPicPr>
          <p:cNvPr id="408" name="Google Shape;408;p60"/>
          <p:cNvPicPr preferRelativeResize="0"/>
          <p:nvPr/>
        </p:nvPicPr>
        <p:blipFill rotWithShape="1">
          <a:blip r:embed="rId3">
            <a:alphaModFix/>
          </a:blip>
          <a:srcRect b="0" l="0" r="0" t="0"/>
          <a:stretch/>
        </p:blipFill>
        <p:spPr>
          <a:xfrm>
            <a:off x="762000" y="889361"/>
            <a:ext cx="678942" cy="306324"/>
          </a:xfrm>
          <a:prstGeom prst="rect">
            <a:avLst/>
          </a:prstGeom>
          <a:noFill/>
          <a:ln>
            <a:noFill/>
          </a:ln>
        </p:spPr>
      </p:pic>
      <p:sp>
        <p:nvSpPr>
          <p:cNvPr id="409" name="Google Shape;409;p60"/>
          <p:cNvSpPr txBox="1"/>
          <p:nvPr/>
        </p:nvSpPr>
        <p:spPr>
          <a:xfrm>
            <a:off x="685800" y="2643475"/>
            <a:ext cx="7873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Пациенту сообщается, что 70% вероятность наличия рака</a:t>
            </a:r>
            <a:endParaRPr sz="2400">
              <a:solidFill>
                <a:schemeClr val="dk1"/>
              </a:solidFill>
              <a:latin typeface="Calibri"/>
              <a:ea typeface="Calibri"/>
              <a:cs typeface="Calibri"/>
              <a:sym typeface="Calibri"/>
            </a:endParaRPr>
          </a:p>
        </p:txBody>
      </p:sp>
      <p:pic>
        <p:nvPicPr>
          <p:cNvPr id="410" name="Google Shape;410;p60"/>
          <p:cNvPicPr preferRelativeResize="0"/>
          <p:nvPr/>
        </p:nvPicPr>
        <p:blipFill rotWithShape="1">
          <a:blip r:embed="rId4">
            <a:alphaModFix/>
          </a:blip>
          <a:srcRect b="0" l="0" r="0" t="0"/>
          <a:stretch/>
        </p:blipFill>
        <p:spPr>
          <a:xfrm>
            <a:off x="2308650" y="1352550"/>
            <a:ext cx="3808476" cy="731520"/>
          </a:xfrm>
          <a:prstGeom prst="rect">
            <a:avLst/>
          </a:prstGeom>
          <a:noFill/>
          <a:ln>
            <a:noFill/>
          </a:ln>
        </p:spPr>
      </p:pic>
      <p:pic>
        <p:nvPicPr>
          <p:cNvPr id="411" name="Google Shape;411;p60"/>
          <p:cNvPicPr preferRelativeResize="0"/>
          <p:nvPr/>
        </p:nvPicPr>
        <p:blipFill rotWithShape="1">
          <a:blip r:embed="rId5">
            <a:alphaModFix/>
          </a:blip>
          <a:srcRect b="0" l="0" r="0" t="0"/>
          <a:stretch/>
        </p:blipFill>
        <p:spPr>
          <a:xfrm>
            <a:off x="2268833" y="2218677"/>
            <a:ext cx="1495044" cy="306324"/>
          </a:xfrm>
          <a:prstGeom prst="rect">
            <a:avLst/>
          </a:prstGeom>
          <a:noFill/>
          <a:ln>
            <a:noFill/>
          </a:ln>
        </p:spPr>
      </p:pic>
      <p:sp>
        <p:nvSpPr>
          <p:cNvPr id="412" name="Google Shape;412;p60"/>
          <p:cNvSpPr txBox="1"/>
          <p:nvPr/>
        </p:nvSpPr>
        <p:spPr>
          <a:xfrm>
            <a:off x="248950" y="1452975"/>
            <a:ext cx="2265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Пример</a:t>
            </a:r>
            <a:r>
              <a:rPr lang="en-US" sz="2400">
                <a:solidFill>
                  <a:schemeClr val="dk1"/>
                </a:solidFill>
                <a:latin typeface="Calibri"/>
                <a:ea typeface="Calibri"/>
                <a:cs typeface="Calibri"/>
                <a:sym typeface="Calibri"/>
              </a:rPr>
              <a:t>:  Если </a:t>
            </a:r>
            <a:endParaRPr sz="2400">
              <a:solidFill>
                <a:schemeClr val="dk1"/>
              </a:solidFill>
              <a:latin typeface="Calibri"/>
              <a:ea typeface="Calibri"/>
              <a:cs typeface="Calibri"/>
              <a:sym typeface="Calibri"/>
            </a:endParaRPr>
          </a:p>
        </p:txBody>
      </p:sp>
      <p:grpSp>
        <p:nvGrpSpPr>
          <p:cNvPr id="413" name="Google Shape;413;p60"/>
          <p:cNvGrpSpPr/>
          <p:nvPr/>
        </p:nvGrpSpPr>
        <p:grpSpPr>
          <a:xfrm>
            <a:off x="3995400" y="3317200"/>
            <a:ext cx="4494000" cy="831000"/>
            <a:chOff x="2319000" y="3405482"/>
            <a:chExt cx="4494000" cy="831000"/>
          </a:xfrm>
        </p:grpSpPr>
        <p:sp>
          <p:nvSpPr>
            <p:cNvPr id="414" name="Google Shape;414;p60"/>
            <p:cNvSpPr txBox="1"/>
            <p:nvPr/>
          </p:nvSpPr>
          <p:spPr>
            <a:xfrm>
              <a:off x="2319000" y="3405482"/>
              <a:ext cx="44940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“вероятность y = 1, при данном x,</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зависящая от    ”</a:t>
              </a:r>
              <a:endParaRPr sz="2400">
                <a:solidFill>
                  <a:schemeClr val="dk1"/>
                </a:solidFill>
                <a:latin typeface="Calibri"/>
                <a:ea typeface="Calibri"/>
                <a:cs typeface="Calibri"/>
                <a:sym typeface="Calibri"/>
              </a:endParaRPr>
            </a:p>
          </p:txBody>
        </p:sp>
        <p:pic>
          <p:nvPicPr>
            <p:cNvPr id="415" name="Google Shape;415;p60"/>
            <p:cNvPicPr preferRelativeResize="0"/>
            <p:nvPr/>
          </p:nvPicPr>
          <p:blipFill rotWithShape="1">
            <a:blip r:embed="rId6">
              <a:alphaModFix/>
            </a:blip>
            <a:srcRect b="0" l="0" r="0" t="0"/>
            <a:stretch/>
          </p:blipFill>
          <p:spPr>
            <a:xfrm>
              <a:off x="4342009" y="3885925"/>
              <a:ext cx="128016" cy="217170"/>
            </a:xfrm>
            <a:prstGeom prst="rect">
              <a:avLst/>
            </a:prstGeom>
            <a:noFill/>
            <a:ln>
              <a:noFill/>
            </a:ln>
          </p:spPr>
        </p:pic>
      </p:grpSp>
      <p:pic>
        <p:nvPicPr>
          <p:cNvPr id="416" name="Google Shape;416;p60"/>
          <p:cNvPicPr preferRelativeResize="0"/>
          <p:nvPr/>
        </p:nvPicPr>
        <p:blipFill rotWithShape="1">
          <a:blip r:embed="rId7">
            <a:alphaModFix/>
          </a:blip>
          <a:srcRect b="0" l="0" r="0" t="0"/>
          <a:stretch/>
        </p:blipFill>
        <p:spPr>
          <a:xfrm>
            <a:off x="4193838" y="4248150"/>
            <a:ext cx="4267200" cy="6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23"/>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РАБОТЫ АЛГОРИТМА CART</a:t>
            </a:r>
            <a:endParaRPr b="1" sz="2000">
              <a:solidFill>
                <a:schemeClr val="accent1"/>
              </a:solidFill>
              <a:latin typeface="Arial Narrow"/>
              <a:ea typeface="Arial Narrow"/>
              <a:cs typeface="Arial Narrow"/>
              <a:sym typeface="Arial Narrow"/>
            </a:endParaRPr>
          </a:p>
        </p:txBody>
      </p:sp>
      <p:sp>
        <p:nvSpPr>
          <p:cNvPr id="1912" name="Google Shape;1912;p123"/>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13" name="Google Shape;1913;p123"/>
          <p:cNvPicPr preferRelativeResize="0"/>
          <p:nvPr/>
        </p:nvPicPr>
        <p:blipFill rotWithShape="1">
          <a:blip r:embed="rId3">
            <a:alphaModFix/>
          </a:blip>
          <a:srcRect b="0" l="0" r="0" t="0"/>
          <a:stretch/>
        </p:blipFill>
        <p:spPr>
          <a:xfrm>
            <a:off x="390295" y="1221600"/>
            <a:ext cx="6272558" cy="314649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24"/>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РАБОТЫ АЛГОРИТМА CART</a:t>
            </a:r>
            <a:endParaRPr b="1" sz="2000">
              <a:solidFill>
                <a:schemeClr val="accent1"/>
              </a:solidFill>
              <a:latin typeface="Arial Narrow"/>
              <a:ea typeface="Arial Narrow"/>
              <a:cs typeface="Arial Narrow"/>
              <a:sym typeface="Arial Narrow"/>
            </a:endParaRPr>
          </a:p>
        </p:txBody>
      </p:sp>
      <p:sp>
        <p:nvSpPr>
          <p:cNvPr id="1919" name="Google Shape;1919;p124"/>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20" name="Google Shape;1920;p124"/>
          <p:cNvPicPr preferRelativeResize="0"/>
          <p:nvPr/>
        </p:nvPicPr>
        <p:blipFill rotWithShape="1">
          <a:blip r:embed="rId3">
            <a:alphaModFix/>
          </a:blip>
          <a:srcRect b="0" l="0" r="0" t="0"/>
          <a:stretch/>
        </p:blipFill>
        <p:spPr>
          <a:xfrm>
            <a:off x="120204" y="1221600"/>
            <a:ext cx="8568951" cy="315427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25"/>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РАБОТЫ АЛГОРИТМА CART</a:t>
            </a:r>
            <a:endParaRPr b="1" sz="2000">
              <a:solidFill>
                <a:schemeClr val="accent1"/>
              </a:solidFill>
              <a:latin typeface="Arial Narrow"/>
              <a:ea typeface="Arial Narrow"/>
              <a:cs typeface="Arial Narrow"/>
              <a:sym typeface="Arial Narrow"/>
            </a:endParaRPr>
          </a:p>
        </p:txBody>
      </p:sp>
      <p:sp>
        <p:nvSpPr>
          <p:cNvPr id="1926" name="Google Shape;1926;p125"/>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27" name="Google Shape;1927;p125"/>
          <p:cNvPicPr preferRelativeResize="0"/>
          <p:nvPr/>
        </p:nvPicPr>
        <p:blipFill rotWithShape="1">
          <a:blip r:embed="rId3">
            <a:alphaModFix/>
          </a:blip>
          <a:srcRect b="0" l="0" r="0" t="0"/>
          <a:stretch/>
        </p:blipFill>
        <p:spPr>
          <a:xfrm>
            <a:off x="228216" y="1437624"/>
            <a:ext cx="6336179" cy="318563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26"/>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РАБОТЫ АЛГОРИТМА CART</a:t>
            </a:r>
            <a:endParaRPr b="1" sz="2000">
              <a:solidFill>
                <a:schemeClr val="accent1"/>
              </a:solidFill>
              <a:latin typeface="Arial Narrow"/>
              <a:ea typeface="Arial Narrow"/>
              <a:cs typeface="Arial Narrow"/>
              <a:sym typeface="Arial Narrow"/>
            </a:endParaRPr>
          </a:p>
        </p:txBody>
      </p:sp>
      <p:sp>
        <p:nvSpPr>
          <p:cNvPr id="1933" name="Google Shape;1933;p126"/>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34" name="Google Shape;1934;p126"/>
          <p:cNvPicPr preferRelativeResize="0"/>
          <p:nvPr/>
        </p:nvPicPr>
        <p:blipFill rotWithShape="1">
          <a:blip r:embed="rId3">
            <a:alphaModFix/>
          </a:blip>
          <a:srcRect b="0" l="0" r="0" t="0"/>
          <a:stretch/>
        </p:blipFill>
        <p:spPr>
          <a:xfrm>
            <a:off x="251520" y="1491630"/>
            <a:ext cx="6103410" cy="30243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27"/>
          <p:cNvSpPr txBox="1"/>
          <p:nvPr/>
        </p:nvSpPr>
        <p:spPr>
          <a:xfrm>
            <a:off x="539552" y="222428"/>
            <a:ext cx="773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ПРИМЕР РАБОТЫ АЛГОРИТМА CART</a:t>
            </a:r>
            <a:endParaRPr b="1" sz="2000">
              <a:solidFill>
                <a:schemeClr val="accent1"/>
              </a:solidFill>
              <a:latin typeface="Arial Narrow"/>
              <a:ea typeface="Arial Narrow"/>
              <a:cs typeface="Arial Narrow"/>
              <a:sym typeface="Arial Narrow"/>
            </a:endParaRPr>
          </a:p>
        </p:txBody>
      </p:sp>
      <p:sp>
        <p:nvSpPr>
          <p:cNvPr id="1940" name="Google Shape;1940;p127"/>
          <p:cNvSpPr txBox="1"/>
          <p:nvPr/>
        </p:nvSpPr>
        <p:spPr>
          <a:xfrm>
            <a:off x="8822813" y="222428"/>
            <a:ext cx="47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Narrow"/>
                <a:ea typeface="Arial Narrow"/>
                <a:cs typeface="Arial Narrow"/>
                <a:sym typeface="Arial Narrow"/>
              </a:rPr>
              <a:t>3</a:t>
            </a:r>
            <a:endParaRPr/>
          </a:p>
        </p:txBody>
      </p:sp>
      <p:pic>
        <p:nvPicPr>
          <p:cNvPr id="1941" name="Google Shape;1941;p127"/>
          <p:cNvPicPr preferRelativeResize="0"/>
          <p:nvPr/>
        </p:nvPicPr>
        <p:blipFill rotWithShape="1">
          <a:blip r:embed="rId3">
            <a:alphaModFix/>
          </a:blip>
          <a:srcRect b="0" l="0" r="0" t="0"/>
          <a:stretch/>
        </p:blipFill>
        <p:spPr>
          <a:xfrm>
            <a:off x="323528" y="1113588"/>
            <a:ext cx="6107742" cy="340237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28"/>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en-US"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1948" name="Google Shape;1948;p128"/>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949" name="Google Shape;1949;p128"/>
          <p:cNvSpPr txBox="1"/>
          <p:nvPr>
            <p:ph idx="4294967295" type="ctrTitle"/>
          </p:nvPr>
        </p:nvSpPr>
        <p:spPr>
          <a:xfrm>
            <a:off x="4191000" y="2266950"/>
            <a:ext cx="4407600" cy="167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lang="en-US">
                <a:solidFill>
                  <a:srgbClr val="3F3F3F"/>
                </a:solidFill>
              </a:rPr>
              <a:t>Метрики эффективности</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1950" name="Google Shape;1950;p128"/>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951" name="Google Shape;1951;p128"/>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en-US"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29"/>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 r2_score</a:t>
            </a:r>
            <a:endParaRPr/>
          </a:p>
        </p:txBody>
      </p:sp>
      <p:sp>
        <p:nvSpPr>
          <p:cNvPr id="1958" name="Google Shape;1958;p129"/>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12529"/>
                </a:solidFill>
                <a:highlight>
                  <a:srgbClr val="FFFFFF"/>
                </a:highlight>
                <a:latin typeface="Roboto"/>
                <a:ea typeface="Roboto"/>
                <a:cs typeface="Roboto"/>
                <a:sym typeface="Roboto"/>
              </a:rPr>
              <a:t>t represents the proportion of variance (of y) that has been explained by the independent variables in the model. It provides an indication of goodness of fit and therefore a measure of how well unseen samples are likely to be predicted by the model, through the proportion of explained variance.</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200">
                <a:solidFill>
                  <a:srgbClr val="212529"/>
                </a:solidFill>
                <a:highlight>
                  <a:srgbClr val="FFFFFF"/>
                </a:highlight>
                <a:latin typeface="Roboto"/>
                <a:ea typeface="Roboto"/>
                <a:cs typeface="Roboto"/>
                <a:sym typeface="Roboto"/>
              </a:rPr>
              <a:t>As such variance is dataset dependent, R² may not be meaningfully comparable across different datasets. Best possible score is 1.0 and it can be negative (because the model can be arbitrarily worse). A constant model that always predicts the expected value of y, disregarding the input features, would get a R² score of 0.0.</a:t>
            </a:r>
            <a:endParaRPr sz="12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pic>
        <p:nvPicPr>
          <p:cNvPr id="1959" name="Google Shape;1959;p129"/>
          <p:cNvPicPr preferRelativeResize="0"/>
          <p:nvPr/>
        </p:nvPicPr>
        <p:blipFill rotWithShape="1">
          <a:blip r:embed="rId3">
            <a:alphaModFix/>
          </a:blip>
          <a:srcRect b="27028" l="48624" r="29995" t="62823"/>
          <a:stretch/>
        </p:blipFill>
        <p:spPr>
          <a:xfrm>
            <a:off x="2481599" y="2889675"/>
            <a:ext cx="3518950" cy="9394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30"/>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explained_variance_score</a:t>
            </a:r>
            <a:endParaRPr/>
          </a:p>
        </p:txBody>
      </p:sp>
      <p:sp>
        <p:nvSpPr>
          <p:cNvPr id="1966" name="Google Shape;1966;p130"/>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a:t>If  ̂y is the estimated target output, y the corresponding (correct) target output, and  is Variance, the square of the standard deviation, then the explained variance is estimated as follow:</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en-US"/>
              <a:t> </a:t>
            </a:r>
            <a:endParaRPr/>
          </a:p>
          <a:p>
            <a:pPr indent="0" lvl="0" marL="0" rtl="0" algn="l">
              <a:spcBef>
                <a:spcPts val="360"/>
              </a:spcBef>
              <a:spcAft>
                <a:spcPts val="0"/>
              </a:spcAft>
              <a:buClr>
                <a:schemeClr val="dk1"/>
              </a:buClr>
              <a:buSzPts val="1100"/>
              <a:buFont typeface="Arial"/>
              <a:buNone/>
            </a:pPr>
            <a:r>
              <a:rPr lang="en-US"/>
              <a:t>The best possible score is 1.0, lower values are worse.</a:t>
            </a:r>
            <a:endParaRPr/>
          </a:p>
          <a:p>
            <a:pPr indent="0" lvl="0" marL="0" rtl="0" algn="l">
              <a:spcBef>
                <a:spcPts val="360"/>
              </a:spcBef>
              <a:spcAft>
                <a:spcPts val="0"/>
              </a:spcAft>
              <a:buNone/>
            </a:pPr>
            <a:r>
              <a:t/>
            </a:r>
            <a:endParaRPr/>
          </a:p>
        </p:txBody>
      </p:sp>
      <p:pic>
        <p:nvPicPr>
          <p:cNvPr id="1967" name="Google Shape;1967;p130"/>
          <p:cNvPicPr preferRelativeResize="0"/>
          <p:nvPr/>
        </p:nvPicPr>
        <p:blipFill rotWithShape="1">
          <a:blip r:embed="rId3">
            <a:alphaModFix/>
          </a:blip>
          <a:srcRect b="50277" l="43848" r="25484" t="40681"/>
          <a:stretch/>
        </p:blipFill>
        <p:spPr>
          <a:xfrm>
            <a:off x="2045074" y="2347033"/>
            <a:ext cx="4617325" cy="76567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31"/>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mean_squared_log_error</a:t>
            </a:r>
            <a:endParaRPr/>
          </a:p>
        </p:txBody>
      </p:sp>
      <p:sp>
        <p:nvSpPr>
          <p:cNvPr id="1974" name="Google Shape;1974;p131"/>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marR="12700" rtl="0" algn="l">
              <a:spcBef>
                <a:spcPts val="0"/>
              </a:spcBef>
              <a:spcAft>
                <a:spcPts val="0"/>
              </a:spcAft>
              <a:buNone/>
            </a:pPr>
            <a:r>
              <a:rPr lang="en-US" sz="1200">
                <a:solidFill>
                  <a:srgbClr val="212529"/>
                </a:solidFill>
                <a:highlight>
                  <a:srgbClr val="FFFFFF"/>
                </a:highlight>
                <a:latin typeface="Roboto"/>
                <a:ea typeface="Roboto"/>
                <a:cs typeface="Roboto"/>
                <a:sym typeface="Roboto"/>
              </a:rPr>
              <a:t>Where </a:t>
            </a:r>
            <a:r>
              <a:rPr lang="en-US" sz="1450">
                <a:solidFill>
                  <a:srgbClr val="212529"/>
                </a:solidFill>
                <a:highlight>
                  <a:srgbClr val="FFFFFF"/>
                </a:highlight>
                <a:latin typeface="Roboto"/>
                <a:ea typeface="Roboto"/>
                <a:cs typeface="Roboto"/>
                <a:sym typeface="Roboto"/>
              </a:rPr>
              <a:t>log</a:t>
            </a:r>
            <a:r>
              <a:rPr baseline="-25000" lang="en-US" sz="1450">
                <a:solidFill>
                  <a:srgbClr val="212529"/>
                </a:solidFill>
                <a:highlight>
                  <a:srgbClr val="FFFFFF"/>
                </a:highlight>
                <a:latin typeface="Roboto"/>
                <a:ea typeface="Roboto"/>
                <a:cs typeface="Roboto"/>
                <a:sym typeface="Roboto"/>
              </a:rPr>
              <a:t>e</a:t>
            </a:r>
            <a:r>
              <a:rPr lang="en-US" sz="1450">
                <a:solidFill>
                  <a:srgbClr val="212529"/>
                </a:solidFill>
                <a:highlight>
                  <a:srgbClr val="FFFFFF"/>
                </a:highlight>
                <a:latin typeface="Roboto"/>
                <a:ea typeface="Roboto"/>
                <a:cs typeface="Roboto"/>
                <a:sym typeface="Roboto"/>
              </a:rPr>
              <a:t>⁡(x)</a:t>
            </a:r>
            <a:r>
              <a:rPr lang="en-US" sz="1200">
                <a:solidFill>
                  <a:srgbClr val="212529"/>
                </a:solidFill>
                <a:highlight>
                  <a:srgbClr val="FFFFFF"/>
                </a:highlight>
                <a:latin typeface="Roboto"/>
                <a:ea typeface="Roboto"/>
                <a:cs typeface="Roboto"/>
                <a:sym typeface="Roboto"/>
              </a:rPr>
              <a:t> means the natural logarithm of </a:t>
            </a:r>
            <a:r>
              <a:rPr lang="en-US" sz="1450">
                <a:solidFill>
                  <a:srgbClr val="212529"/>
                </a:solidFill>
                <a:highlight>
                  <a:srgbClr val="FFFFFF"/>
                </a:highlight>
                <a:latin typeface="Roboto"/>
                <a:ea typeface="Roboto"/>
                <a:cs typeface="Roboto"/>
                <a:sym typeface="Roboto"/>
              </a:rPr>
              <a:t>x</a:t>
            </a:r>
            <a:r>
              <a:rPr lang="en-US" sz="1200">
                <a:solidFill>
                  <a:srgbClr val="212529"/>
                </a:solidFill>
                <a:highlight>
                  <a:srgbClr val="FFFFFF"/>
                </a:highlight>
                <a:latin typeface="Roboto"/>
                <a:ea typeface="Roboto"/>
                <a:cs typeface="Roboto"/>
                <a:sym typeface="Roboto"/>
              </a:rPr>
              <a:t>. This metric is best to use when targets having exponential growth, such as population counts, average sales of a commodity over a span of years etc. Note that this metric penalizes an under-predicted estimate greater than an over-predicted estimate.</a:t>
            </a:r>
            <a:endParaRPr/>
          </a:p>
        </p:txBody>
      </p:sp>
      <p:pic>
        <p:nvPicPr>
          <p:cNvPr id="1975" name="Google Shape;1975;p131"/>
          <p:cNvPicPr preferRelativeResize="0"/>
          <p:nvPr/>
        </p:nvPicPr>
        <p:blipFill rotWithShape="1">
          <a:blip r:embed="rId3">
            <a:alphaModFix/>
          </a:blip>
          <a:srcRect b="59961" l="38969" r="21592" t="30536"/>
          <a:stretch/>
        </p:blipFill>
        <p:spPr>
          <a:xfrm>
            <a:off x="2367725" y="1504150"/>
            <a:ext cx="4271302" cy="5788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32"/>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accuracy_score</a:t>
            </a:r>
            <a:endParaRPr/>
          </a:p>
        </p:txBody>
      </p:sp>
      <p:sp>
        <p:nvSpPr>
          <p:cNvPr id="1982" name="Google Shape;1982;p132"/>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accuracy_score function computes the accuracy, either the fraction (default) or the count (normalize=False) of correct predictions.</a:t>
            </a:r>
            <a:endParaRPr/>
          </a:p>
          <a:p>
            <a:pPr indent="0" lvl="0" marL="0" rtl="0" algn="l">
              <a:spcBef>
                <a:spcPts val="360"/>
              </a:spcBef>
              <a:spcAft>
                <a:spcPts val="0"/>
              </a:spcAft>
              <a:buNone/>
            </a:pPr>
            <a:r>
              <a:rPr lang="en-US"/>
              <a:t>If the entire set of predicted labels for a sample strictly match with the true set of labels, then the subset accuracy is 1.0; otherwise it is 0.0.</a:t>
            </a:r>
            <a:endParaRPr/>
          </a:p>
          <a:p>
            <a:pPr indent="0" lvl="0" marL="0" rtl="0" algn="l">
              <a:spcBef>
                <a:spcPts val="360"/>
              </a:spcBef>
              <a:spcAft>
                <a:spcPts val="0"/>
              </a:spcAft>
              <a:buNone/>
            </a:pPr>
            <a:r>
              <a:t/>
            </a:r>
            <a:endParaRPr/>
          </a:p>
        </p:txBody>
      </p:sp>
      <p:pic>
        <p:nvPicPr>
          <p:cNvPr id="1983" name="Google Shape;1983;p132"/>
          <p:cNvPicPr preferRelativeResize="0"/>
          <p:nvPr/>
        </p:nvPicPr>
        <p:blipFill rotWithShape="1">
          <a:blip r:embed="rId3">
            <a:alphaModFix/>
          </a:blip>
          <a:srcRect b="46679" l="44108" r="26209" t="43172"/>
          <a:stretch/>
        </p:blipFill>
        <p:spPr>
          <a:xfrm>
            <a:off x="2696837" y="2818475"/>
            <a:ext cx="3750323" cy="721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nvSpPr>
        <p:spPr>
          <a:xfrm>
            <a:off x="4191000" y="590550"/>
            <a:ext cx="4953000" cy="14287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en-US" sz="5400">
                <a:solidFill>
                  <a:srgbClr val="3F3F3F"/>
                </a:solidFill>
                <a:latin typeface="Calibri"/>
                <a:ea typeface="Calibri"/>
                <a:cs typeface="Calibri"/>
                <a:sym typeface="Calibri"/>
              </a:rPr>
              <a:t>Логистическая регрессия</a:t>
            </a:r>
            <a:endParaRPr sz="5400">
              <a:solidFill>
                <a:srgbClr val="3F3F3F"/>
              </a:solidFill>
              <a:latin typeface="Calibri"/>
              <a:ea typeface="Calibri"/>
              <a:cs typeface="Calibri"/>
              <a:sym typeface="Calibri"/>
            </a:endParaRPr>
          </a:p>
        </p:txBody>
      </p:sp>
      <p:cxnSp>
        <p:nvCxnSpPr>
          <p:cNvPr id="423" name="Google Shape;423;p61"/>
          <p:cNvCxnSpPr/>
          <p:nvPr/>
        </p:nvCxnSpPr>
        <p:spPr>
          <a:xfrm>
            <a:off x="4224865" y="2150528"/>
            <a:ext cx="429768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24" name="Google Shape;424;p61"/>
          <p:cNvSpPr txBox="1"/>
          <p:nvPr>
            <p:ph idx="4294967295" type="ctrTitle"/>
          </p:nvPr>
        </p:nvSpPr>
        <p:spPr>
          <a:xfrm>
            <a:off x="4191000" y="1543050"/>
            <a:ext cx="4705350" cy="232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400"/>
              <a:buFont typeface="Calibri"/>
              <a:buNone/>
            </a:pPr>
            <a:r>
              <a:rPr lang="en-US">
                <a:solidFill>
                  <a:srgbClr val="3F3F3F"/>
                </a:solidFill>
              </a:rPr>
              <a:t>Граница принятия решения</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425" name="Google Shape;425;p61"/>
          <p:cNvPicPr preferRelativeResize="0"/>
          <p:nvPr/>
        </p:nvPicPr>
        <p:blipFill rotWithShape="1">
          <a:blip r:embed="rId3">
            <a:alphaModFix/>
          </a:blip>
          <a:srcRect b="7245" l="0" r="0" t="0"/>
          <a:stretch/>
        </p:blipFill>
        <p:spPr>
          <a:xfrm>
            <a:off x="685800" y="361950"/>
            <a:ext cx="3200400" cy="3657600"/>
          </a:xfrm>
          <a:prstGeom prst="rect">
            <a:avLst/>
          </a:prstGeom>
          <a:noFill/>
          <a:ln>
            <a:noFill/>
          </a:ln>
        </p:spPr>
      </p:pic>
      <p:sp>
        <p:nvSpPr>
          <p:cNvPr id="426" name="Google Shape;426;p61"/>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Calibri"/>
                <a:ea typeface="Calibri"/>
                <a:cs typeface="Calibri"/>
                <a:sym typeface="Calibri"/>
              </a:rPr>
              <a:t>Machine Learning</a:t>
            </a:r>
            <a:endParaRPr sz="2400">
              <a:solidFill>
                <a:srgbClr val="3F3F3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33"/>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Precision vs recall</a:t>
            </a:r>
            <a:endParaRPr/>
          </a:p>
        </p:txBody>
      </p:sp>
      <p:sp>
        <p:nvSpPr>
          <p:cNvPr id="1990" name="Google Shape;1990;p133"/>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91" name="Google Shape;1991;p133"/>
          <p:cNvPicPr preferRelativeResize="0"/>
          <p:nvPr/>
        </p:nvPicPr>
        <p:blipFill>
          <a:blip r:embed="rId3">
            <a:alphaModFix/>
          </a:blip>
          <a:stretch>
            <a:fillRect/>
          </a:stretch>
        </p:blipFill>
        <p:spPr>
          <a:xfrm>
            <a:off x="630300" y="1200150"/>
            <a:ext cx="7883410" cy="3394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34"/>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precision_recall_curve</a:t>
            </a:r>
            <a:endParaRPr/>
          </a:p>
        </p:txBody>
      </p:sp>
      <p:sp>
        <p:nvSpPr>
          <p:cNvPr id="1998" name="Google Shape;1998;p134"/>
          <p:cNvSpPr txBox="1"/>
          <p:nvPr>
            <p:ph idx="1" type="body"/>
          </p:nvPr>
        </p:nvSpPr>
        <p:spPr>
          <a:xfrm>
            <a:off x="457200" y="1200150"/>
            <a:ext cx="39651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400"/>
              <a:t>Intuitively, precision is the ability of the classifier not to label as positive a sample that is negative, and recall is the ability of the classifier to find all the positive samples.</a:t>
            </a:r>
            <a:endParaRPr sz="1400"/>
          </a:p>
          <a:p>
            <a:pPr indent="0" lvl="0" marL="0" rtl="0" algn="l">
              <a:spcBef>
                <a:spcPts val="360"/>
              </a:spcBef>
              <a:spcAft>
                <a:spcPts val="0"/>
              </a:spcAft>
              <a:buNone/>
            </a:pPr>
            <a:r>
              <a:rPr lang="en-US" sz="1400"/>
              <a:t>The precision_recall_curve computes a precision-recall curve from the ground truth label and a score given by the classifier by varying a decision threshold.</a:t>
            </a:r>
            <a:endParaRPr sz="1400"/>
          </a:p>
          <a:p>
            <a:pPr indent="0" lvl="0" marL="0" rtl="0" algn="l">
              <a:spcBef>
                <a:spcPts val="360"/>
              </a:spcBef>
              <a:spcAft>
                <a:spcPts val="0"/>
              </a:spcAft>
              <a:buNone/>
            </a:pPr>
            <a:r>
              <a:rPr lang="en-US" sz="1400"/>
              <a:t>The average_precision_score function computes the average precision (AP) from prediction scores. The value is between 0 and 1 and higher is better.</a:t>
            </a:r>
            <a:endParaRPr sz="1400"/>
          </a:p>
        </p:txBody>
      </p:sp>
      <p:pic>
        <p:nvPicPr>
          <p:cNvPr id="1999" name="Google Shape;1999;p134"/>
          <p:cNvPicPr preferRelativeResize="0"/>
          <p:nvPr/>
        </p:nvPicPr>
        <p:blipFill rotWithShape="1">
          <a:blip r:embed="rId3">
            <a:alphaModFix/>
          </a:blip>
          <a:srcRect b="13145" l="40806" r="24171" t="40253"/>
          <a:stretch/>
        </p:blipFill>
        <p:spPr>
          <a:xfrm>
            <a:off x="4721700" y="1200150"/>
            <a:ext cx="4422298" cy="33099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graphicFrame>
        <p:nvGraphicFramePr>
          <p:cNvPr id="2004" name="Google Shape;2004;p135"/>
          <p:cNvGraphicFramePr/>
          <p:nvPr/>
        </p:nvGraphicFramePr>
        <p:xfrm>
          <a:off x="457200" y="1428750"/>
          <a:ext cx="3000000" cy="3000000"/>
        </p:xfrm>
        <a:graphic>
          <a:graphicData uri="http://schemas.openxmlformats.org/drawingml/2006/table">
            <a:tbl>
              <a:tblPr bandRow="1" firstRow="1">
                <a:noFill/>
                <a:tableStyleId>{BA866F7E-4FA7-4D89-B317-C85B4D2C7404}</a:tableStyleId>
              </a:tblPr>
              <a:tblGrid>
                <a:gridCol w="1600200"/>
                <a:gridCol w="1600200"/>
                <a:gridCol w="1600200"/>
                <a:gridCol w="1600200"/>
                <a:gridCol w="1600200"/>
              </a:tblGrid>
              <a:tr h="370850">
                <a:tc>
                  <a:txBody>
                    <a:bodyPr/>
                    <a:lstStyle/>
                    <a:p>
                      <a:pPr indent="0" lvl="0" marL="0" marR="0" rtl="0" algn="l">
                        <a:spcBef>
                          <a:spcPts val="0"/>
                        </a:spcBef>
                        <a:spcAft>
                          <a:spcPts val="0"/>
                        </a:spcAft>
                        <a:buNone/>
                      </a:pPr>
                      <a:r>
                        <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Precision(P)</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Recall (R)</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Average</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F</a:t>
                      </a:r>
                      <a:r>
                        <a:rPr baseline="-25000" lang="en-US" sz="1800">
                          <a:solidFill>
                            <a:schemeClr val="dk1"/>
                          </a:solidFill>
                        </a:rPr>
                        <a:t>1</a:t>
                      </a:r>
                      <a:r>
                        <a:rPr lang="en-US" sz="1800">
                          <a:solidFill>
                            <a:schemeClr val="dk1"/>
                          </a:solidFill>
                        </a:rPr>
                        <a:t> Score</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US" sz="1800">
                          <a:solidFill>
                            <a:schemeClr val="dk1"/>
                          </a:solidFill>
                        </a:rPr>
                        <a:t>Algorithm 1</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0.4</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0.45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0.444</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en-US" sz="1800">
                          <a:solidFill>
                            <a:schemeClr val="dk1"/>
                          </a:solidFill>
                        </a:rPr>
                        <a:t>Algorithm 2</a:t>
                      </a:r>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0.7</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0.1</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0.4</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0.175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en-US" sz="1800">
                          <a:solidFill>
                            <a:schemeClr val="dk1"/>
                          </a:solidFill>
                        </a:rPr>
                        <a:t>Algorithm 3</a:t>
                      </a:r>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0.02</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1.0</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0.51</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0.0392</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005" name="Google Shape;2005;p135"/>
          <p:cNvSpPr/>
          <p:nvPr/>
        </p:nvSpPr>
        <p:spPr>
          <a:xfrm>
            <a:off x="5181600" y="1352550"/>
            <a:ext cx="3429000" cy="16002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6" name="Google Shape;2006;p135"/>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F</a:t>
            </a:r>
            <a:r>
              <a:rPr b="1" baseline="-25000" lang="en-US" sz="2400">
                <a:solidFill>
                  <a:schemeClr val="dk1"/>
                </a:solidFill>
                <a:latin typeface="Calibri"/>
                <a:ea typeface="Calibri"/>
                <a:cs typeface="Calibri"/>
                <a:sym typeface="Calibri"/>
              </a:rPr>
              <a:t>1</a:t>
            </a:r>
            <a:r>
              <a:rPr b="1" lang="en-US" sz="2400">
                <a:solidFill>
                  <a:schemeClr val="dk1"/>
                </a:solidFill>
                <a:latin typeface="Calibri"/>
                <a:ea typeface="Calibri"/>
                <a:cs typeface="Calibri"/>
                <a:sym typeface="Calibri"/>
              </a:rPr>
              <a:t> Score (F score)</a:t>
            </a:r>
            <a:endParaRPr b="1" sz="2400">
              <a:solidFill>
                <a:schemeClr val="dk1"/>
              </a:solidFill>
              <a:latin typeface="Calibri"/>
              <a:ea typeface="Calibri"/>
              <a:cs typeface="Calibri"/>
              <a:sym typeface="Calibri"/>
            </a:endParaRPr>
          </a:p>
        </p:txBody>
      </p:sp>
      <p:sp>
        <p:nvSpPr>
          <p:cNvPr id="2007" name="Google Shape;2007;p135"/>
          <p:cNvSpPr txBox="1"/>
          <p:nvPr/>
        </p:nvSpPr>
        <p:spPr>
          <a:xfrm>
            <a:off x="381000" y="693063"/>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How to compare precision/recall numbers?</a:t>
            </a:r>
            <a:endParaRPr/>
          </a:p>
        </p:txBody>
      </p:sp>
      <p:sp>
        <p:nvSpPr>
          <p:cNvPr id="2008" name="Google Shape;2008;p135"/>
          <p:cNvSpPr/>
          <p:nvPr/>
        </p:nvSpPr>
        <p:spPr>
          <a:xfrm>
            <a:off x="6853050" y="1311729"/>
            <a:ext cx="1828800" cy="16002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Google Shape;2009;p135"/>
          <p:cNvSpPr txBox="1"/>
          <p:nvPr/>
        </p:nvSpPr>
        <p:spPr>
          <a:xfrm>
            <a:off x="381000" y="3105150"/>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Average:</a:t>
            </a:r>
            <a:endParaRPr/>
          </a:p>
        </p:txBody>
      </p:sp>
      <p:sp>
        <p:nvSpPr>
          <p:cNvPr id="2010" name="Google Shape;2010;p135"/>
          <p:cNvSpPr txBox="1"/>
          <p:nvPr/>
        </p:nvSpPr>
        <p:spPr>
          <a:xfrm>
            <a:off x="381000" y="3938885"/>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a:t>
            </a:r>
            <a:r>
              <a:rPr baseline="-25000" lang="en-US" sz="2400">
                <a:solidFill>
                  <a:schemeClr val="dk1"/>
                </a:solidFill>
                <a:latin typeface="Calibri"/>
                <a:ea typeface="Calibri"/>
                <a:cs typeface="Calibri"/>
                <a:sym typeface="Calibri"/>
              </a:rPr>
              <a:t>1</a:t>
            </a:r>
            <a:r>
              <a:rPr lang="en-US" sz="2400">
                <a:solidFill>
                  <a:schemeClr val="dk1"/>
                </a:solidFill>
                <a:latin typeface="Calibri"/>
                <a:ea typeface="Calibri"/>
                <a:cs typeface="Calibri"/>
                <a:sym typeface="Calibri"/>
              </a:rPr>
              <a:t> Score: </a:t>
            </a:r>
            <a:endParaRPr/>
          </a:p>
        </p:txBody>
      </p:sp>
      <p:pic>
        <p:nvPicPr>
          <p:cNvPr id="2011" name="Google Shape;2011;p135"/>
          <p:cNvPicPr preferRelativeResize="0"/>
          <p:nvPr/>
        </p:nvPicPr>
        <p:blipFill rotWithShape="1">
          <a:blip r:embed="rId3">
            <a:alphaModFix/>
          </a:blip>
          <a:srcRect b="0" l="0" r="0" t="0"/>
          <a:stretch/>
        </p:blipFill>
        <p:spPr>
          <a:xfrm>
            <a:off x="1752600" y="3163732"/>
            <a:ext cx="718088" cy="474817"/>
          </a:xfrm>
          <a:prstGeom prst="rect">
            <a:avLst/>
          </a:prstGeom>
          <a:noFill/>
          <a:ln>
            <a:noFill/>
          </a:ln>
        </p:spPr>
      </p:pic>
      <p:pic>
        <p:nvPicPr>
          <p:cNvPr id="2012" name="Google Shape;2012;p135"/>
          <p:cNvPicPr preferRelativeResize="0"/>
          <p:nvPr/>
        </p:nvPicPr>
        <p:blipFill rotWithShape="1">
          <a:blip r:embed="rId4">
            <a:alphaModFix/>
          </a:blip>
          <a:srcRect b="0" l="0" r="0" t="0"/>
          <a:stretch/>
        </p:blipFill>
        <p:spPr>
          <a:xfrm>
            <a:off x="1905000" y="3998916"/>
            <a:ext cx="1031208" cy="55403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3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Multiclassification</a:t>
            </a:r>
            <a:endParaRPr/>
          </a:p>
        </p:txBody>
      </p:sp>
      <p:sp>
        <p:nvSpPr>
          <p:cNvPr id="2019" name="Google Shape;2019;p136"/>
          <p:cNvSpPr txBox="1"/>
          <p:nvPr>
            <p:ph idx="1" type="body"/>
          </p:nvPr>
        </p:nvSpPr>
        <p:spPr>
          <a:xfrm>
            <a:off x="311700" y="1152475"/>
            <a:ext cx="8520600" cy="1120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200"/>
              <a:t>In multiclass and multilabel classification task, the notions of precision, recall, and F-measures can be applied to each label independently. There are a few ways to combine results across labels, specified by the average argument to the average_precision_score (multilabel only), f1_score, fbeta_score, precision_recall_fscore_support, precision_score and recall_score functions, as described above. </a:t>
            </a:r>
            <a:endParaRPr sz="1200"/>
          </a:p>
          <a:p>
            <a:pPr indent="0" lvl="0" marL="0" rtl="0" algn="l">
              <a:spcBef>
                <a:spcPts val="640"/>
              </a:spcBef>
              <a:spcAft>
                <a:spcPts val="0"/>
              </a:spcAft>
              <a:buNone/>
            </a:pPr>
            <a:r>
              <a:rPr lang="en-US" sz="1200"/>
              <a:t>Note that if all labels are included, “micro”-averaging in a multiclass setting will produce precision, recall and F that are all identical to accuracy. Also note that “weighted” averaging may produce an F-score that is not between precision and recall.</a:t>
            </a:r>
            <a:endParaRPr sz="1200"/>
          </a:p>
        </p:txBody>
      </p:sp>
      <p:pic>
        <p:nvPicPr>
          <p:cNvPr id="2020" name="Google Shape;2020;p136"/>
          <p:cNvPicPr preferRelativeResize="0"/>
          <p:nvPr/>
        </p:nvPicPr>
        <p:blipFill rotWithShape="1">
          <a:blip r:embed="rId3">
            <a:alphaModFix/>
          </a:blip>
          <a:srcRect b="8484" l="22146" r="4302" t="63960"/>
          <a:stretch/>
        </p:blipFill>
        <p:spPr>
          <a:xfrm>
            <a:off x="406825" y="2827974"/>
            <a:ext cx="8330349" cy="17556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37"/>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confusion_matrix</a:t>
            </a:r>
            <a:endParaRPr/>
          </a:p>
        </p:txBody>
      </p:sp>
      <p:sp>
        <p:nvSpPr>
          <p:cNvPr id="2027" name="Google Shape;2027;p137"/>
          <p:cNvSpPr txBox="1"/>
          <p:nvPr>
            <p:ph idx="1" type="body"/>
          </p:nvPr>
        </p:nvSpPr>
        <p:spPr>
          <a:xfrm>
            <a:off x="457200" y="877800"/>
            <a:ext cx="3931800" cy="3716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a:t>The confusion_matrix function evaluates classification accuracy by computing the confusion matrix with each row corresponding to the true class (Wikipedia and other references may use different convention for axes).</a:t>
            </a:r>
            <a:endParaRPr/>
          </a:p>
          <a:p>
            <a:pPr indent="0" lvl="0" marL="0" rtl="0" algn="l">
              <a:spcBef>
                <a:spcPts val="360"/>
              </a:spcBef>
              <a:spcAft>
                <a:spcPts val="0"/>
              </a:spcAft>
              <a:buClr>
                <a:schemeClr val="dk1"/>
              </a:buClr>
              <a:buSzPts val="1100"/>
              <a:buFont typeface="Arial"/>
              <a:buNone/>
            </a:pPr>
            <a:r>
              <a:rPr lang="en-US"/>
              <a:t>By definition, entry (i, j) in a confusion matrix is the number of observations actually in group i, but predicted to be in group j. Here is an example:</a:t>
            </a:r>
            <a:endParaRPr/>
          </a:p>
          <a:p>
            <a:pPr indent="0" lvl="0" marL="0" rtl="0" algn="l">
              <a:spcBef>
                <a:spcPts val="360"/>
              </a:spcBef>
              <a:spcAft>
                <a:spcPts val="0"/>
              </a:spcAft>
              <a:buNone/>
            </a:pPr>
            <a:r>
              <a:t/>
            </a:r>
            <a:endParaRPr/>
          </a:p>
        </p:txBody>
      </p:sp>
      <p:pic>
        <p:nvPicPr>
          <p:cNvPr id="2028" name="Google Shape;2028;p137"/>
          <p:cNvPicPr preferRelativeResize="0"/>
          <p:nvPr/>
        </p:nvPicPr>
        <p:blipFill>
          <a:blip r:embed="rId3">
            <a:alphaModFix/>
          </a:blip>
          <a:stretch>
            <a:fillRect/>
          </a:stretch>
        </p:blipFill>
        <p:spPr>
          <a:xfrm>
            <a:off x="4446000" y="1063375"/>
            <a:ext cx="4698000" cy="352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38"/>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classification_report</a:t>
            </a:r>
            <a:endParaRPr/>
          </a:p>
        </p:txBody>
      </p:sp>
      <p:sp>
        <p:nvSpPr>
          <p:cNvPr id="2035" name="Google Shape;2035;p138"/>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classification_report function builds a text report showing the main classification metrics. Here is a small example with custom target_names and inferred labels:</a:t>
            </a:r>
            <a:endParaRPr/>
          </a:p>
        </p:txBody>
      </p:sp>
      <p:pic>
        <p:nvPicPr>
          <p:cNvPr id="2036" name="Google Shape;2036;p138"/>
          <p:cNvPicPr preferRelativeResize="0"/>
          <p:nvPr/>
        </p:nvPicPr>
        <p:blipFill rotWithShape="1">
          <a:blip r:embed="rId3">
            <a:alphaModFix/>
          </a:blip>
          <a:srcRect b="23247" l="23039" r="41051" t="53137"/>
          <a:stretch/>
        </p:blipFill>
        <p:spPr>
          <a:xfrm>
            <a:off x="1532874" y="2294800"/>
            <a:ext cx="6078253" cy="2248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39"/>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ROC</a:t>
            </a:r>
            <a:endParaRPr/>
          </a:p>
        </p:txBody>
      </p:sp>
      <p:sp>
        <p:nvSpPr>
          <p:cNvPr id="2043" name="Google Shape;2043;p139"/>
          <p:cNvSpPr txBox="1"/>
          <p:nvPr>
            <p:ph idx="1" type="body"/>
          </p:nvPr>
        </p:nvSpPr>
        <p:spPr>
          <a:xfrm>
            <a:off x="457200" y="1200150"/>
            <a:ext cx="41148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500"/>
              <a:t>A receiver operating characteristic (ROC), or simply ROC curve, is a graphical plot which illustrates the performance of a binary classifier system as its discrimination threshold is varied. It is created by plotting the fraction of true positives out of the positives (TPR = true positive rate) vs. the fraction of false positives out of the negatives (FPR = false positive rate), at various threshold settings. TPR is also known as sensitivity, and FPR is one minus the specificity or true negative rate.</a:t>
            </a:r>
            <a:endParaRPr sz="1500"/>
          </a:p>
        </p:txBody>
      </p:sp>
      <p:pic>
        <p:nvPicPr>
          <p:cNvPr id="2044" name="Google Shape;2044;p139"/>
          <p:cNvPicPr preferRelativeResize="0"/>
          <p:nvPr/>
        </p:nvPicPr>
        <p:blipFill>
          <a:blip r:embed="rId3">
            <a:alphaModFix/>
          </a:blip>
          <a:stretch>
            <a:fillRect/>
          </a:stretch>
        </p:blipFill>
        <p:spPr>
          <a:xfrm>
            <a:off x="4724400" y="1215779"/>
            <a:ext cx="4267200" cy="3200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40"/>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roc_auc_score</a:t>
            </a:r>
            <a:endParaRPr/>
          </a:p>
        </p:txBody>
      </p:sp>
      <p:sp>
        <p:nvSpPr>
          <p:cNvPr id="2051" name="Google Shape;2051;p140"/>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roc_auc_score function computes the area under the receiver operating characteristic (ROC) curve, which is also denoted by AUC or AUROC. By computing the area under the roc curve, the curve information is summarized in one number.</a:t>
            </a:r>
            <a:endParaRPr/>
          </a:p>
          <a:p>
            <a:pPr indent="0" lvl="0" marL="0" rtl="0" algn="l">
              <a:spcBef>
                <a:spcPts val="360"/>
              </a:spcBef>
              <a:spcAft>
                <a:spcPts val="0"/>
              </a:spcAft>
              <a:buNone/>
            </a:pPr>
            <a:r>
              <a:rPr lang="en-US"/>
              <a:t>Чем выше показатель AUC, тем качественнее классификатор, при этом значение 0,5 демонстрирует непригодность выбранного метода классификации (соответствует случайному гаданию). Значение менее 0,5 говорит, что классификатор действует с точностью до наоборот: если положительные назвать отрицательными и наоборот, классификатор будет работать лучше.</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14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Оценка эффективности модели</a:t>
            </a:r>
            <a:endParaRPr/>
          </a:p>
        </p:txBody>
      </p:sp>
      <p:sp>
        <p:nvSpPr>
          <p:cNvPr id="2057" name="Google Shape;2057;p141"/>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a:t>Никогда не оценивайте эффективность модели на том же наборе данных, на котором она училась!</a:t>
            </a:r>
            <a:endParaRPr/>
          </a:p>
          <a:p>
            <a:pPr indent="0" lvl="0" marL="0" rtl="0" algn="l">
              <a:spcBef>
                <a:spcPts val="640"/>
              </a:spcBef>
              <a:spcAft>
                <a:spcPts val="0"/>
              </a:spcAft>
              <a:buNone/>
            </a:pPr>
            <a:r>
              <a:rPr lang="en-US"/>
              <a:t>Главное достоинство моделей машинного обучения - описывать точки, которые не присутствуют в обучающей выборке - обобщающая способность.</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US"/>
              <a:t>Как оценить эффективность модели на данных, которых у нас нет?</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4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Holdout sets and effectiveness reporting</a:t>
            </a:r>
            <a:endParaRPr/>
          </a:p>
        </p:txBody>
      </p:sp>
      <p:sp>
        <p:nvSpPr>
          <p:cNvPr id="2063" name="Google Shape;2063;p14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pic>
        <p:nvPicPr>
          <p:cNvPr id="2064" name="Google Shape;2064;p142"/>
          <p:cNvPicPr preferRelativeResize="0"/>
          <p:nvPr/>
        </p:nvPicPr>
        <p:blipFill>
          <a:blip r:embed="rId3">
            <a:alphaModFix/>
          </a:blip>
          <a:stretch>
            <a:fillRect/>
          </a:stretch>
        </p:blipFill>
        <p:spPr>
          <a:xfrm>
            <a:off x="523875" y="1152463"/>
            <a:ext cx="8096250" cy="332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nvSpPr>
        <p:spPr>
          <a:xfrm>
            <a:off x="381000" y="285750"/>
            <a:ext cx="541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latin typeface="Calibri"/>
                <a:ea typeface="Calibri"/>
                <a:cs typeface="Calibri"/>
                <a:sym typeface="Calibri"/>
              </a:rPr>
              <a:t>Логистическая регрессия</a:t>
            </a:r>
            <a:endParaRPr b="1" sz="2400">
              <a:solidFill>
                <a:srgbClr val="000000"/>
              </a:solidFill>
              <a:latin typeface="Calibri"/>
              <a:ea typeface="Calibri"/>
              <a:cs typeface="Calibri"/>
              <a:sym typeface="Calibri"/>
            </a:endParaRPr>
          </a:p>
        </p:txBody>
      </p:sp>
      <p:pic>
        <p:nvPicPr>
          <p:cNvPr id="432" name="Google Shape;432;p62"/>
          <p:cNvPicPr preferRelativeResize="0"/>
          <p:nvPr/>
        </p:nvPicPr>
        <p:blipFill rotWithShape="1">
          <a:blip r:embed="rId3">
            <a:alphaModFix/>
          </a:blip>
          <a:srcRect b="0" l="0" r="0" t="0"/>
          <a:stretch/>
        </p:blipFill>
        <p:spPr>
          <a:xfrm>
            <a:off x="856677" y="1057275"/>
            <a:ext cx="2322957" cy="384048"/>
          </a:xfrm>
          <a:prstGeom prst="rect">
            <a:avLst/>
          </a:prstGeom>
          <a:noFill/>
          <a:ln>
            <a:noFill/>
          </a:ln>
        </p:spPr>
      </p:pic>
      <p:pic>
        <p:nvPicPr>
          <p:cNvPr id="433" name="Google Shape;433;p62"/>
          <p:cNvPicPr preferRelativeResize="0"/>
          <p:nvPr/>
        </p:nvPicPr>
        <p:blipFill rotWithShape="1">
          <a:blip r:embed="rId4">
            <a:alphaModFix/>
          </a:blip>
          <a:srcRect b="0" l="0" r="0" t="0"/>
          <a:stretch/>
        </p:blipFill>
        <p:spPr>
          <a:xfrm>
            <a:off x="1047750" y="1600698"/>
            <a:ext cx="1981581" cy="458724"/>
          </a:xfrm>
          <a:prstGeom prst="rect">
            <a:avLst/>
          </a:prstGeom>
          <a:noFill/>
          <a:ln>
            <a:noFill/>
          </a:ln>
        </p:spPr>
      </p:pic>
      <p:sp>
        <p:nvSpPr>
          <p:cNvPr id="434" name="Google Shape;434;p62"/>
          <p:cNvSpPr txBox="1"/>
          <p:nvPr/>
        </p:nvSpPr>
        <p:spPr>
          <a:xfrm>
            <a:off x="124475" y="2190750"/>
            <a:ext cx="5666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  </a:t>
            </a:r>
            <a:r>
              <a:rPr lang="en-US" sz="2400">
                <a:latin typeface="Calibri"/>
                <a:ea typeface="Calibri"/>
                <a:cs typeface="Calibri"/>
                <a:sym typeface="Calibri"/>
              </a:rPr>
              <a:t>Предсказывается</a:t>
            </a:r>
            <a:r>
              <a:rPr lang="en-US" sz="2400">
                <a:solidFill>
                  <a:srgbClr val="000000"/>
                </a:solidFill>
                <a:latin typeface="Calibri"/>
                <a:ea typeface="Calibri"/>
                <a:cs typeface="Calibri"/>
                <a:sym typeface="Calibri"/>
              </a:rPr>
              <a:t> “          “ if</a:t>
            </a:r>
            <a:endParaRPr sz="2400">
              <a:solidFill>
                <a:srgbClr val="000000"/>
              </a:solidFill>
              <a:latin typeface="Calibri"/>
              <a:ea typeface="Calibri"/>
              <a:cs typeface="Calibri"/>
              <a:sym typeface="Calibri"/>
            </a:endParaRPr>
          </a:p>
        </p:txBody>
      </p:sp>
      <p:pic>
        <p:nvPicPr>
          <p:cNvPr id="435" name="Google Shape;435;p62"/>
          <p:cNvPicPr preferRelativeResize="0"/>
          <p:nvPr/>
        </p:nvPicPr>
        <p:blipFill rotWithShape="1">
          <a:blip r:embed="rId5">
            <a:alphaModFix/>
          </a:blip>
          <a:srcRect b="0" l="0" r="0" t="0"/>
          <a:stretch/>
        </p:blipFill>
        <p:spPr>
          <a:xfrm>
            <a:off x="2771775" y="2351477"/>
            <a:ext cx="657225" cy="254127"/>
          </a:xfrm>
          <a:prstGeom prst="rect">
            <a:avLst/>
          </a:prstGeom>
          <a:noFill/>
          <a:ln>
            <a:noFill/>
          </a:ln>
        </p:spPr>
      </p:pic>
      <p:pic>
        <p:nvPicPr>
          <p:cNvPr id="436" name="Google Shape;436;p62"/>
          <p:cNvPicPr preferRelativeResize="0"/>
          <p:nvPr/>
        </p:nvPicPr>
        <p:blipFill rotWithShape="1">
          <a:blip r:embed="rId6">
            <a:alphaModFix/>
          </a:blip>
          <a:srcRect b="0" l="0" r="0" t="0"/>
          <a:stretch/>
        </p:blipFill>
        <p:spPr>
          <a:xfrm>
            <a:off x="3981450" y="2292612"/>
            <a:ext cx="1421797" cy="293561"/>
          </a:xfrm>
          <a:prstGeom prst="rect">
            <a:avLst/>
          </a:prstGeom>
          <a:noFill/>
          <a:ln>
            <a:noFill/>
          </a:ln>
        </p:spPr>
      </p:pic>
      <p:sp>
        <p:nvSpPr>
          <p:cNvPr id="437" name="Google Shape;437;p62"/>
          <p:cNvSpPr txBox="1"/>
          <p:nvPr/>
        </p:nvSpPr>
        <p:spPr>
          <a:xfrm>
            <a:off x="333600" y="3557875"/>
            <a:ext cx="5511300" cy="461700"/>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lang="en-US" sz="2400">
                <a:latin typeface="Calibri"/>
                <a:ea typeface="Calibri"/>
                <a:cs typeface="Calibri"/>
                <a:sym typeface="Calibri"/>
              </a:rPr>
              <a:t>предсказывается</a:t>
            </a:r>
            <a:r>
              <a:rPr b="0" i="0" lang="en-US" sz="2400" u="none" cap="none" strike="noStrike">
                <a:solidFill>
                  <a:srgbClr val="000000"/>
                </a:solidFill>
                <a:latin typeface="Calibri"/>
                <a:ea typeface="Calibri"/>
                <a:cs typeface="Calibri"/>
                <a:sym typeface="Calibri"/>
              </a:rPr>
              <a:t> “          “  if</a:t>
            </a:r>
            <a:endParaRPr b="0" i="0" sz="2400" u="none" cap="none" strike="noStrike">
              <a:solidFill>
                <a:srgbClr val="000000"/>
              </a:solidFill>
              <a:latin typeface="Calibri"/>
              <a:ea typeface="Calibri"/>
              <a:cs typeface="Calibri"/>
              <a:sym typeface="Calibri"/>
            </a:endParaRPr>
          </a:p>
        </p:txBody>
      </p:sp>
      <p:pic>
        <p:nvPicPr>
          <p:cNvPr id="438" name="Google Shape;438;p62"/>
          <p:cNvPicPr preferRelativeResize="0"/>
          <p:nvPr/>
        </p:nvPicPr>
        <p:blipFill rotWithShape="1">
          <a:blip r:embed="rId7">
            <a:alphaModFix/>
          </a:blip>
          <a:srcRect b="0" l="0" r="0" t="0"/>
          <a:stretch/>
        </p:blipFill>
        <p:spPr>
          <a:xfrm>
            <a:off x="2782822" y="3699562"/>
            <a:ext cx="670370" cy="254127"/>
          </a:xfrm>
          <a:prstGeom prst="rect">
            <a:avLst/>
          </a:prstGeom>
          <a:noFill/>
          <a:ln>
            <a:noFill/>
          </a:ln>
        </p:spPr>
      </p:pic>
      <p:pic>
        <p:nvPicPr>
          <p:cNvPr id="439" name="Google Shape;439;p62"/>
          <p:cNvPicPr preferRelativeResize="0"/>
          <p:nvPr/>
        </p:nvPicPr>
        <p:blipFill rotWithShape="1">
          <a:blip r:embed="rId8">
            <a:alphaModFix/>
          </a:blip>
          <a:srcRect b="0" l="0" r="0" t="0"/>
          <a:stretch/>
        </p:blipFill>
        <p:spPr>
          <a:xfrm>
            <a:off x="3992497" y="3659747"/>
            <a:ext cx="1421797" cy="293561"/>
          </a:xfrm>
          <a:prstGeom prst="rect">
            <a:avLst/>
          </a:prstGeom>
          <a:noFill/>
          <a:ln>
            <a:noFill/>
          </a:ln>
        </p:spPr>
      </p:pic>
      <p:pic>
        <p:nvPicPr>
          <p:cNvPr id="440" name="Google Shape;440;p62"/>
          <p:cNvPicPr preferRelativeResize="0"/>
          <p:nvPr/>
        </p:nvPicPr>
        <p:blipFill rotWithShape="1">
          <a:blip r:embed="rId9">
            <a:alphaModFix/>
          </a:blip>
          <a:srcRect b="0" l="0" r="28698" t="0"/>
          <a:stretch/>
        </p:blipFill>
        <p:spPr>
          <a:xfrm>
            <a:off x="5597650" y="285750"/>
            <a:ext cx="2756975" cy="181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4_Lectur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Lectur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Lectur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Lectur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